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4100" b="0" i="0" u="none" strike="noStrike" cap="none" spc="0" normalizeH="0" baseline="0">
        <a:ln>
          <a:noFill/>
        </a:ln>
        <a:solidFill>
          <a:srgbClr val="000000"/>
        </a:solidFill>
        <a:effectLst/>
        <a:uFillTx/>
        <a:latin typeface="Calibri"/>
        <a:ea typeface="Calibri"/>
        <a:cs typeface="Calibri"/>
        <a:sym typeface="Calibri"/>
      </a:defRPr>
    </a:lvl1pPr>
    <a:lvl2pPr marL="0" marR="0" indent="228600" algn="ctr" defTabSz="825500" rtl="0" fontAlgn="auto" latinLnBrk="0" hangingPunct="0">
      <a:lnSpc>
        <a:spcPct val="100000"/>
      </a:lnSpc>
      <a:spcBef>
        <a:spcPts val="0"/>
      </a:spcBef>
      <a:spcAft>
        <a:spcPts val="0"/>
      </a:spcAft>
      <a:buClrTx/>
      <a:buSzTx/>
      <a:buFontTx/>
      <a:buNone/>
      <a:tabLst/>
      <a:defRPr kumimoji="0" sz="4100" b="0" i="0" u="none" strike="noStrike" cap="none" spc="0" normalizeH="0" baseline="0">
        <a:ln>
          <a:noFill/>
        </a:ln>
        <a:solidFill>
          <a:srgbClr val="000000"/>
        </a:solidFill>
        <a:effectLst/>
        <a:uFillTx/>
        <a:latin typeface="Calibri"/>
        <a:ea typeface="Calibri"/>
        <a:cs typeface="Calibri"/>
        <a:sym typeface="Calibri"/>
      </a:defRPr>
    </a:lvl2pPr>
    <a:lvl3pPr marL="0" marR="0" indent="457200" algn="ctr" defTabSz="825500" rtl="0" fontAlgn="auto" latinLnBrk="0" hangingPunct="0">
      <a:lnSpc>
        <a:spcPct val="100000"/>
      </a:lnSpc>
      <a:spcBef>
        <a:spcPts val="0"/>
      </a:spcBef>
      <a:spcAft>
        <a:spcPts val="0"/>
      </a:spcAft>
      <a:buClrTx/>
      <a:buSzTx/>
      <a:buFontTx/>
      <a:buNone/>
      <a:tabLst/>
      <a:defRPr kumimoji="0" sz="4100" b="0" i="0" u="none" strike="noStrike" cap="none" spc="0" normalizeH="0" baseline="0">
        <a:ln>
          <a:noFill/>
        </a:ln>
        <a:solidFill>
          <a:srgbClr val="000000"/>
        </a:solidFill>
        <a:effectLst/>
        <a:uFillTx/>
        <a:latin typeface="Calibri"/>
        <a:ea typeface="Calibri"/>
        <a:cs typeface="Calibri"/>
        <a:sym typeface="Calibri"/>
      </a:defRPr>
    </a:lvl3pPr>
    <a:lvl4pPr marL="0" marR="0" indent="685800" algn="ctr" defTabSz="825500" rtl="0" fontAlgn="auto" latinLnBrk="0" hangingPunct="0">
      <a:lnSpc>
        <a:spcPct val="100000"/>
      </a:lnSpc>
      <a:spcBef>
        <a:spcPts val="0"/>
      </a:spcBef>
      <a:spcAft>
        <a:spcPts val="0"/>
      </a:spcAft>
      <a:buClrTx/>
      <a:buSzTx/>
      <a:buFontTx/>
      <a:buNone/>
      <a:tabLst/>
      <a:defRPr kumimoji="0" sz="4100" b="0" i="0" u="none" strike="noStrike" cap="none" spc="0" normalizeH="0" baseline="0">
        <a:ln>
          <a:noFill/>
        </a:ln>
        <a:solidFill>
          <a:srgbClr val="000000"/>
        </a:solidFill>
        <a:effectLst/>
        <a:uFillTx/>
        <a:latin typeface="Calibri"/>
        <a:ea typeface="Calibri"/>
        <a:cs typeface="Calibri"/>
        <a:sym typeface="Calibri"/>
      </a:defRPr>
    </a:lvl4pPr>
    <a:lvl5pPr marL="0" marR="0" indent="914400" algn="ctr" defTabSz="825500" rtl="0" fontAlgn="auto" latinLnBrk="0" hangingPunct="0">
      <a:lnSpc>
        <a:spcPct val="100000"/>
      </a:lnSpc>
      <a:spcBef>
        <a:spcPts val="0"/>
      </a:spcBef>
      <a:spcAft>
        <a:spcPts val="0"/>
      </a:spcAft>
      <a:buClrTx/>
      <a:buSzTx/>
      <a:buFontTx/>
      <a:buNone/>
      <a:tabLst/>
      <a:defRPr kumimoji="0" sz="4100" b="0" i="0" u="none" strike="noStrike" cap="none" spc="0" normalizeH="0" baseline="0">
        <a:ln>
          <a:noFill/>
        </a:ln>
        <a:solidFill>
          <a:srgbClr val="000000"/>
        </a:solidFill>
        <a:effectLst/>
        <a:uFillTx/>
        <a:latin typeface="Calibri"/>
        <a:ea typeface="Calibri"/>
        <a:cs typeface="Calibri"/>
        <a:sym typeface="Calibri"/>
      </a:defRPr>
    </a:lvl5pPr>
    <a:lvl6pPr marL="0" marR="0" indent="1143000" algn="ctr" defTabSz="825500" rtl="0" fontAlgn="auto" latinLnBrk="0" hangingPunct="0">
      <a:lnSpc>
        <a:spcPct val="100000"/>
      </a:lnSpc>
      <a:spcBef>
        <a:spcPts val="0"/>
      </a:spcBef>
      <a:spcAft>
        <a:spcPts val="0"/>
      </a:spcAft>
      <a:buClrTx/>
      <a:buSzTx/>
      <a:buFontTx/>
      <a:buNone/>
      <a:tabLst/>
      <a:defRPr kumimoji="0" sz="4100" b="0" i="0" u="none" strike="noStrike" cap="none" spc="0" normalizeH="0" baseline="0">
        <a:ln>
          <a:noFill/>
        </a:ln>
        <a:solidFill>
          <a:srgbClr val="000000"/>
        </a:solidFill>
        <a:effectLst/>
        <a:uFillTx/>
        <a:latin typeface="Calibri"/>
        <a:ea typeface="Calibri"/>
        <a:cs typeface="Calibri"/>
        <a:sym typeface="Calibri"/>
      </a:defRPr>
    </a:lvl6pPr>
    <a:lvl7pPr marL="0" marR="0" indent="1371600" algn="ctr" defTabSz="825500" rtl="0" fontAlgn="auto" latinLnBrk="0" hangingPunct="0">
      <a:lnSpc>
        <a:spcPct val="100000"/>
      </a:lnSpc>
      <a:spcBef>
        <a:spcPts val="0"/>
      </a:spcBef>
      <a:spcAft>
        <a:spcPts val="0"/>
      </a:spcAft>
      <a:buClrTx/>
      <a:buSzTx/>
      <a:buFontTx/>
      <a:buNone/>
      <a:tabLst/>
      <a:defRPr kumimoji="0" sz="4100" b="0" i="0" u="none" strike="noStrike" cap="none" spc="0" normalizeH="0" baseline="0">
        <a:ln>
          <a:noFill/>
        </a:ln>
        <a:solidFill>
          <a:srgbClr val="000000"/>
        </a:solidFill>
        <a:effectLst/>
        <a:uFillTx/>
        <a:latin typeface="Calibri"/>
        <a:ea typeface="Calibri"/>
        <a:cs typeface="Calibri"/>
        <a:sym typeface="Calibri"/>
      </a:defRPr>
    </a:lvl7pPr>
    <a:lvl8pPr marL="0" marR="0" indent="1600200" algn="ctr" defTabSz="825500" rtl="0" fontAlgn="auto" latinLnBrk="0" hangingPunct="0">
      <a:lnSpc>
        <a:spcPct val="100000"/>
      </a:lnSpc>
      <a:spcBef>
        <a:spcPts val="0"/>
      </a:spcBef>
      <a:spcAft>
        <a:spcPts val="0"/>
      </a:spcAft>
      <a:buClrTx/>
      <a:buSzTx/>
      <a:buFontTx/>
      <a:buNone/>
      <a:tabLst/>
      <a:defRPr kumimoji="0" sz="4100" b="0" i="0" u="none" strike="noStrike" cap="none" spc="0" normalizeH="0" baseline="0">
        <a:ln>
          <a:noFill/>
        </a:ln>
        <a:solidFill>
          <a:srgbClr val="000000"/>
        </a:solidFill>
        <a:effectLst/>
        <a:uFillTx/>
        <a:latin typeface="Calibri"/>
        <a:ea typeface="Calibri"/>
        <a:cs typeface="Calibri"/>
        <a:sym typeface="Calibri"/>
      </a:defRPr>
    </a:lvl8pPr>
    <a:lvl9pPr marL="0" marR="0" indent="1828800" algn="ctr" defTabSz="825500" rtl="0" fontAlgn="auto" latinLnBrk="0" hangingPunct="0">
      <a:lnSpc>
        <a:spcPct val="100000"/>
      </a:lnSpc>
      <a:spcBef>
        <a:spcPts val="0"/>
      </a:spcBef>
      <a:spcAft>
        <a:spcPts val="0"/>
      </a:spcAft>
      <a:buClrTx/>
      <a:buSzTx/>
      <a:buFontTx/>
      <a:buNone/>
      <a:tabLst/>
      <a:defRPr kumimoji="0" sz="4100" b="0" i="0" u="none" strike="noStrike" cap="none" spc="0" normalizeH="0" baseline="0">
        <a:ln>
          <a:noFill/>
        </a:ln>
        <a:solidFill>
          <a:srgbClr val="000000"/>
        </a:solidFill>
        <a:effectLst/>
        <a:uFillTx/>
        <a:latin typeface="Calibri"/>
        <a:ea typeface="Calibri"/>
        <a:cs typeface="Calibri"/>
        <a:sym typeface="Calibri"/>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062"/>
    <p:restoredTop sz="94619"/>
  </p:normalViewPr>
  <p:slideViewPr>
    <p:cSldViewPr snapToGrid="0" snapToObjects="1">
      <p:cViewPr varScale="1">
        <p:scale>
          <a:sx n="92" d="100"/>
          <a:sy n="92" d="100"/>
        </p:scale>
        <p:origin x="904"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7" name="Shape 187"/>
          <p:cNvSpPr>
            <a:spLocks noGrp="1" noRot="1" noChangeAspect="1"/>
          </p:cNvSpPr>
          <p:nvPr>
            <p:ph type="sldImg"/>
          </p:nvPr>
        </p:nvSpPr>
        <p:spPr>
          <a:xfrm>
            <a:off x="1143000" y="685800"/>
            <a:ext cx="4572000" cy="3429000"/>
          </a:xfrm>
          <a:prstGeom prst="rect">
            <a:avLst/>
          </a:prstGeom>
        </p:spPr>
        <p:txBody>
          <a:bodyPr/>
          <a:lstStyle/>
          <a:p>
            <a:endParaRPr/>
          </a:p>
        </p:txBody>
      </p:sp>
      <p:sp>
        <p:nvSpPr>
          <p:cNvPr id="188" name="Shape 18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Shape 235"/>
          <p:cNvSpPr>
            <a:spLocks noGrp="1" noRot="1" noChangeAspect="1"/>
          </p:cNvSpPr>
          <p:nvPr>
            <p:ph type="sldImg"/>
          </p:nvPr>
        </p:nvSpPr>
        <p:spPr>
          <a:prstGeom prst="rect">
            <a:avLst/>
          </a:prstGeom>
        </p:spPr>
        <p:txBody>
          <a:bodyPr/>
          <a:lstStyle/>
          <a:p>
            <a:endParaRPr/>
          </a:p>
        </p:txBody>
      </p:sp>
      <p:sp>
        <p:nvSpPr>
          <p:cNvPr id="236" name="Shape 236"/>
          <p:cNvSpPr>
            <a:spLocks noGrp="1"/>
          </p:cNvSpPr>
          <p:nvPr>
            <p:ph type="body" sz="quarter" idx="1"/>
          </p:nvPr>
        </p:nvSpPr>
        <p:spPr>
          <a:prstGeom prst="rect">
            <a:avLst/>
          </a:prstGeom>
        </p:spPr>
        <p:txBody>
          <a:bodyPr/>
          <a:lstStyle/>
          <a:p>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Shape 293"/>
          <p:cNvSpPr>
            <a:spLocks noGrp="1" noRot="1" noChangeAspect="1"/>
          </p:cNvSpPr>
          <p:nvPr>
            <p:ph type="sldImg"/>
          </p:nvPr>
        </p:nvSpPr>
        <p:spPr>
          <a:prstGeom prst="rect">
            <a:avLst/>
          </a:prstGeom>
        </p:spPr>
        <p:txBody>
          <a:bodyPr/>
          <a:lstStyle/>
          <a:p>
            <a:endParaRPr/>
          </a:p>
        </p:txBody>
      </p:sp>
      <p:sp>
        <p:nvSpPr>
          <p:cNvPr id="294" name="Shape 294"/>
          <p:cNvSpPr>
            <a:spLocks noGrp="1"/>
          </p:cNvSpPr>
          <p:nvPr>
            <p:ph type="body" sz="quarter" idx="1"/>
          </p:nvPr>
        </p:nvSpPr>
        <p:spPr>
          <a:prstGeom prst="rect">
            <a:avLst/>
          </a:prstGeom>
        </p:spPr>
        <p:txBody>
          <a:bodyPr/>
          <a:lstStyle>
            <a:lvl1pPr>
              <a:defRPr sz="2400"/>
            </a:lvl1pPr>
          </a:lstStyle>
          <a:p>
            <a:r>
              <a:t>Not just talk - reward (also transmitted through culture, praise)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amp;B (Calibri)">
    <p:spTree>
      <p:nvGrpSpPr>
        <p:cNvPr id="1" name=""/>
        <p:cNvGrpSpPr/>
        <p:nvPr/>
      </p:nvGrpSpPr>
      <p:grpSpPr>
        <a:xfrm>
          <a:off x="0" y="0"/>
          <a:ext cx="0" cy="0"/>
          <a:chOff x="0" y="0"/>
          <a:chExt cx="0" cy="0"/>
        </a:xfrm>
      </p:grpSpPr>
      <p:sp>
        <p:nvSpPr>
          <p:cNvPr id="11" name="Title Text"/>
          <p:cNvSpPr>
            <a:spLocks noGrp="1"/>
          </p:cNvSpPr>
          <p:nvPr>
            <p:ph type="title"/>
          </p:nvPr>
        </p:nvSpPr>
        <p:spPr>
          <a:xfrm>
            <a:off x="-1" y="0"/>
            <a:ext cx="24384000" cy="1705362"/>
          </a:xfrm>
          <a:prstGeom prst="rect">
            <a:avLst/>
          </a:prstGeom>
        </p:spPr>
        <p:txBody>
          <a:bodyPr lIns="127000" tIns="127000" rIns="127000" bIns="127000">
            <a:noAutofit/>
          </a:bodyPr>
          <a:lstStyle>
            <a:lvl1pPr>
              <a:defRPr sz="6000">
                <a:solidFill>
                  <a:srgbClr val="011993"/>
                </a:solidFill>
                <a:latin typeface="Calibri"/>
                <a:ea typeface="Calibri"/>
                <a:cs typeface="Calibri"/>
                <a:sym typeface="Calibri"/>
              </a:defRPr>
            </a:lvl1pPr>
          </a:lstStyle>
          <a:p>
            <a:r>
              <a:t>Title Text</a:t>
            </a:r>
          </a:p>
        </p:txBody>
      </p:sp>
      <p:sp>
        <p:nvSpPr>
          <p:cNvPr id="12" name="Body Level One…"/>
          <p:cNvSpPr>
            <a:spLocks noGrp="1"/>
          </p:cNvSpPr>
          <p:nvPr>
            <p:ph type="body" idx="1"/>
          </p:nvPr>
        </p:nvSpPr>
        <p:spPr>
          <a:prstGeom prst="rect">
            <a:avLst/>
          </a:prstGeom>
        </p:spPr>
        <p:txBody>
          <a:bodyPr anchor="t">
            <a:noAutofit/>
          </a:bodyPr>
          <a:lstStyle>
            <a:lvl1pPr>
              <a:defRPr sz="4800">
                <a:latin typeface="Calibri"/>
                <a:ea typeface="Calibri"/>
                <a:cs typeface="Calibri"/>
                <a:sym typeface="Calibri"/>
              </a:defRPr>
            </a:lvl1pPr>
            <a:lvl2pPr>
              <a:defRPr sz="4000">
                <a:solidFill>
                  <a:srgbClr val="920E00"/>
                </a:solidFill>
                <a:latin typeface="Calibri"/>
                <a:ea typeface="Calibri"/>
                <a:cs typeface="Calibri"/>
                <a:sym typeface="Calibri"/>
              </a:defRPr>
            </a:lvl2pPr>
            <a:lvl3pPr>
              <a:defRPr sz="4000">
                <a:solidFill>
                  <a:srgbClr val="920E00"/>
                </a:solidFill>
                <a:latin typeface="Calibri"/>
                <a:ea typeface="Calibri"/>
                <a:cs typeface="Calibri"/>
                <a:sym typeface="Calibri"/>
              </a:defRPr>
            </a:lvl3pPr>
            <a:lvl4pPr>
              <a:defRPr sz="4000">
                <a:solidFill>
                  <a:srgbClr val="920E00"/>
                </a:solidFill>
                <a:latin typeface="Calibri"/>
                <a:ea typeface="Calibri"/>
                <a:cs typeface="Calibri"/>
                <a:sym typeface="Calibri"/>
              </a:defRPr>
            </a:lvl4pPr>
            <a:lvl5pPr>
              <a:defRPr sz="4000">
                <a:solidFill>
                  <a:srgbClr val="920E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a:spLocks noGrp="1"/>
          </p:cNvSpPr>
          <p:nvPr>
            <p:ph type="body" sz="quarter" idx="13"/>
          </p:nvPr>
        </p:nvSpPr>
        <p:spPr>
          <a:xfrm>
            <a:off x="2387600" y="8953500"/>
            <a:ext cx="19621500" cy="685800"/>
          </a:xfrm>
          <a:prstGeom prst="rect">
            <a:avLst/>
          </a:prstGeom>
        </p:spPr>
        <p:txBody>
          <a:bodyPr anchor="t">
            <a:spAutoFit/>
          </a:bodyPr>
          <a:lstStyle>
            <a:lvl1pPr marL="0" indent="0" algn="ctr">
              <a:spcBef>
                <a:spcPts val="0"/>
              </a:spcBef>
              <a:buSzTx/>
              <a:buNone/>
              <a:defRPr sz="3800">
                <a:latin typeface="Helvetica"/>
                <a:ea typeface="Helvetica"/>
                <a:cs typeface="Helvetica"/>
                <a:sym typeface="Helvetica"/>
              </a:defRPr>
            </a:lvl1pPr>
          </a:lstStyle>
          <a:p>
            <a:r>
              <a:t>–Johnny Appleseed</a:t>
            </a:r>
          </a:p>
        </p:txBody>
      </p:sp>
      <p:sp>
        <p:nvSpPr>
          <p:cNvPr id="94" name="“Type a quote here.”"/>
          <p:cNvSpPr>
            <a:spLocks noGrp="1"/>
          </p:cNvSpPr>
          <p:nvPr>
            <p:ph type="body" sz="quarter" idx="14"/>
          </p:nvPr>
        </p:nvSpPr>
        <p:spPr>
          <a:xfrm>
            <a:off x="2387600" y="6045200"/>
            <a:ext cx="19621500" cy="889000"/>
          </a:xfrm>
          <a:prstGeom prst="rect">
            <a:avLst/>
          </a:prstGeom>
        </p:spPr>
        <p:txBody>
          <a:bodyPr>
            <a:spAutoFit/>
          </a:bodyPr>
          <a:lstStyle>
            <a:lvl1pPr marL="0" indent="0" algn="ctr">
              <a:spcBef>
                <a:spcPts val="0"/>
              </a:spcBef>
              <a:buSzTx/>
              <a:buNone/>
            </a:lvl1pPr>
          </a:lstStyle>
          <a:p>
            <a:r>
              <a:t>“Type a quote here.” </a:t>
            </a:r>
          </a:p>
        </p:txBody>
      </p:sp>
      <p:sp>
        <p:nvSpPr>
          <p:cNvPr id="95"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24384000" cy="13716000"/>
          </a:xfrm>
          <a:prstGeom prst="rect">
            <a:avLst/>
          </a:prstGeom>
        </p:spPr>
        <p:txBody>
          <a:bodyPr lIns="91439" tIns="45719" rIns="91439" bIns="45719" anchor="t">
            <a:noAutofit/>
          </a:bodyPr>
          <a:lstStyle/>
          <a:p>
            <a:endParaRPr/>
          </a:p>
        </p:txBody>
      </p:sp>
      <p:sp>
        <p:nvSpPr>
          <p:cNvPr id="103"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 Top copy">
    <p:spTree>
      <p:nvGrpSpPr>
        <p:cNvPr id="1" name=""/>
        <p:cNvGrpSpPr/>
        <p:nvPr/>
      </p:nvGrpSpPr>
      <p:grpSpPr>
        <a:xfrm>
          <a:off x="0" y="0"/>
          <a:ext cx="0" cy="0"/>
          <a:chOff x="0" y="0"/>
          <a:chExt cx="0" cy="0"/>
        </a:xfrm>
      </p:grpSpPr>
      <p:sp>
        <p:nvSpPr>
          <p:cNvPr id="117" name="Title Text"/>
          <p:cNvSpPr>
            <a:spLocks noGrp="1"/>
          </p:cNvSpPr>
          <p:nvPr>
            <p:ph type="title"/>
          </p:nvPr>
        </p:nvSpPr>
        <p:spPr>
          <a:xfrm>
            <a:off x="4833937" y="357187"/>
            <a:ext cx="14716126" cy="3429001"/>
          </a:xfrm>
          <a:prstGeom prst="rect">
            <a:avLst/>
          </a:prstGeom>
        </p:spPr>
        <p:txBody>
          <a:bodyPr lIns="71437" tIns="71437" rIns="71437" bIns="71437"/>
          <a:lstStyle>
            <a:lvl1pPr defTabSz="584200"/>
          </a:lstStyle>
          <a:p>
            <a:r>
              <a:t>Title Text</a:t>
            </a:r>
          </a:p>
        </p:txBody>
      </p:sp>
      <p:sp>
        <p:nvSpPr>
          <p:cNvPr id="118" name="Slide Number"/>
          <p:cNvSpPr>
            <a:spLocks noGrp="1"/>
          </p:cNvSpPr>
          <p:nvPr>
            <p:ph type="sldNum" sz="quarter" idx="2"/>
          </p:nvPr>
        </p:nvSpPr>
        <p:spPr>
          <a:xfrm>
            <a:off x="12194916" y="13001625"/>
            <a:ext cx="494514" cy="511175"/>
          </a:xfrm>
          <a:prstGeom prst="rect">
            <a:avLst/>
          </a:prstGeom>
        </p:spPr>
        <p:txBody>
          <a:bodyPr lIns="71437" tIns="71437" rIns="71437" bIns="71437"/>
          <a:lstStyle>
            <a:lvl1pPr defTabSz="584200"/>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25" name="Title Text"/>
          <p:cNvSpPr>
            <a:spLocks noGrp="1"/>
          </p:cNvSpPr>
          <p:nvPr>
            <p:ph type="title"/>
          </p:nvPr>
        </p:nvSpPr>
        <p:spPr>
          <a:xfrm>
            <a:off x="4419600" y="3689350"/>
            <a:ext cx="15544800" cy="4083050"/>
          </a:xfrm>
          <a:prstGeom prst="rect">
            <a:avLst/>
          </a:prstGeom>
        </p:spPr>
        <p:txBody>
          <a:bodyPr lIns="91439" tIns="91439" rIns="91439" bIns="91439"/>
          <a:lstStyle>
            <a:lvl1pPr defTabSz="457200">
              <a:defRPr sz="8800">
                <a:latin typeface="Calibri"/>
                <a:ea typeface="Calibri"/>
                <a:cs typeface="Calibri"/>
                <a:sym typeface="Calibri"/>
              </a:defRPr>
            </a:lvl1pPr>
          </a:lstStyle>
          <a:p>
            <a:r>
              <a:t>Title Text</a:t>
            </a:r>
          </a:p>
        </p:txBody>
      </p:sp>
      <p:sp>
        <p:nvSpPr>
          <p:cNvPr id="126" name="Body Level One…"/>
          <p:cNvSpPr>
            <a:spLocks noGrp="1"/>
          </p:cNvSpPr>
          <p:nvPr>
            <p:ph type="body" sz="half" idx="1"/>
          </p:nvPr>
        </p:nvSpPr>
        <p:spPr>
          <a:xfrm>
            <a:off x="5791200" y="7772400"/>
            <a:ext cx="12801600" cy="5943600"/>
          </a:xfrm>
          <a:prstGeom prst="rect">
            <a:avLst/>
          </a:prstGeom>
        </p:spPr>
        <p:txBody>
          <a:bodyPr lIns="91439" tIns="91439" rIns="91439" bIns="91439" anchor="t"/>
          <a:lstStyle>
            <a:lvl1pPr marL="0" indent="0" algn="ctr" defTabSz="457200">
              <a:spcBef>
                <a:spcPts val="700"/>
              </a:spcBef>
              <a:buSzTx/>
              <a:buNone/>
              <a:defRPr sz="6400">
                <a:solidFill>
                  <a:srgbClr val="888888"/>
                </a:solidFill>
                <a:latin typeface="Calibri"/>
                <a:ea typeface="Calibri"/>
                <a:cs typeface="Calibri"/>
                <a:sym typeface="Calibri"/>
              </a:defRPr>
            </a:lvl1pPr>
            <a:lvl2pPr marL="0" indent="457200" algn="ctr" defTabSz="457200">
              <a:spcBef>
                <a:spcPts val="700"/>
              </a:spcBef>
              <a:buSzTx/>
              <a:buNone/>
              <a:defRPr sz="6400">
                <a:solidFill>
                  <a:srgbClr val="888888"/>
                </a:solidFill>
                <a:latin typeface="Calibri"/>
                <a:ea typeface="Calibri"/>
                <a:cs typeface="Calibri"/>
                <a:sym typeface="Calibri"/>
              </a:defRPr>
            </a:lvl2pPr>
            <a:lvl3pPr marL="0" indent="914400" algn="ctr" defTabSz="457200">
              <a:spcBef>
                <a:spcPts val="700"/>
              </a:spcBef>
              <a:buSzTx/>
              <a:buNone/>
              <a:defRPr sz="6400">
                <a:solidFill>
                  <a:srgbClr val="888888"/>
                </a:solidFill>
                <a:latin typeface="Calibri"/>
                <a:ea typeface="Calibri"/>
                <a:cs typeface="Calibri"/>
                <a:sym typeface="Calibri"/>
              </a:defRPr>
            </a:lvl3pPr>
            <a:lvl4pPr marL="0" indent="1371600" algn="ctr" defTabSz="457200">
              <a:spcBef>
                <a:spcPts val="700"/>
              </a:spcBef>
              <a:buSzTx/>
              <a:buNone/>
              <a:defRPr sz="6400">
                <a:solidFill>
                  <a:srgbClr val="888888"/>
                </a:solidFill>
                <a:latin typeface="Calibri"/>
                <a:ea typeface="Calibri"/>
                <a:cs typeface="Calibri"/>
                <a:sym typeface="Calibri"/>
              </a:defRPr>
            </a:lvl4pPr>
            <a:lvl5pPr marL="0" indent="1828800" algn="ctr" defTabSz="457200">
              <a:spcBef>
                <a:spcPts val="700"/>
              </a:spcBef>
              <a:buSzTx/>
              <a:buNone/>
              <a:defRPr sz="64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27" name="Slide Number"/>
          <p:cNvSpPr>
            <a:spLocks noGrp="1"/>
          </p:cNvSpPr>
          <p:nvPr>
            <p:ph type="sldNum" sz="quarter" idx="2"/>
          </p:nvPr>
        </p:nvSpPr>
        <p:spPr>
          <a:xfrm>
            <a:off x="16154400" y="12802234"/>
            <a:ext cx="4267200" cy="551181"/>
          </a:xfrm>
          <a:prstGeom prst="rect">
            <a:avLst/>
          </a:prstGeom>
        </p:spPr>
        <p:txBody>
          <a:bodyPr wrap="square" lIns="91439" tIns="91439" rIns="91439" bIns="91439" anchor="ctr"/>
          <a:lstStyle>
            <a:lvl1pPr algn="r" defTabSz="457200">
              <a:defRPr>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34" name="Title Text"/>
          <p:cNvSpPr>
            <a:spLocks noGrp="1"/>
          </p:cNvSpPr>
          <p:nvPr>
            <p:ph type="title"/>
          </p:nvPr>
        </p:nvSpPr>
        <p:spPr>
          <a:xfrm>
            <a:off x="3962400" y="184152"/>
            <a:ext cx="16459200" cy="3016249"/>
          </a:xfrm>
          <a:prstGeom prst="rect">
            <a:avLst/>
          </a:prstGeom>
        </p:spPr>
        <p:txBody>
          <a:bodyPr lIns="91439" tIns="91439" rIns="91439" bIns="91439"/>
          <a:lstStyle>
            <a:lvl1pPr defTabSz="457200">
              <a:defRPr sz="8800">
                <a:latin typeface="Calibri"/>
                <a:ea typeface="Calibri"/>
                <a:cs typeface="Calibri"/>
                <a:sym typeface="Calibri"/>
              </a:defRPr>
            </a:lvl1pPr>
          </a:lstStyle>
          <a:p>
            <a:r>
              <a:t>Title Text</a:t>
            </a:r>
          </a:p>
        </p:txBody>
      </p:sp>
      <p:sp>
        <p:nvSpPr>
          <p:cNvPr id="135" name="Body Level One…"/>
          <p:cNvSpPr>
            <a:spLocks noGrp="1"/>
          </p:cNvSpPr>
          <p:nvPr>
            <p:ph type="body" idx="1"/>
          </p:nvPr>
        </p:nvSpPr>
        <p:spPr>
          <a:xfrm>
            <a:off x="3962400" y="3200400"/>
            <a:ext cx="16459200" cy="10515600"/>
          </a:xfrm>
          <a:prstGeom prst="rect">
            <a:avLst/>
          </a:prstGeom>
        </p:spPr>
        <p:txBody>
          <a:bodyPr lIns="91439" tIns="91439" rIns="91439" bIns="91439" anchor="t"/>
          <a:lstStyle>
            <a:lvl1pPr marL="685800" indent="-685800" defTabSz="457200">
              <a:spcBef>
                <a:spcPts val="700"/>
              </a:spcBef>
              <a:buSzPct val="100000"/>
              <a:buFont typeface="Arial"/>
              <a:defRPr sz="6400">
                <a:latin typeface="Calibri"/>
                <a:ea typeface="Calibri"/>
                <a:cs typeface="Calibri"/>
                <a:sym typeface="Calibri"/>
              </a:defRPr>
            </a:lvl1pPr>
            <a:lvl2pPr marL="1110342" indent="-653142" defTabSz="457200">
              <a:spcBef>
                <a:spcPts val="700"/>
              </a:spcBef>
              <a:buSzPct val="100000"/>
              <a:buFont typeface="Arial"/>
              <a:buChar char="–"/>
              <a:defRPr sz="6400">
                <a:latin typeface="Calibri"/>
                <a:ea typeface="Calibri"/>
                <a:cs typeface="Calibri"/>
                <a:sym typeface="Calibri"/>
              </a:defRPr>
            </a:lvl2pPr>
            <a:lvl3pPr marL="1524000" indent="-609600" defTabSz="457200">
              <a:spcBef>
                <a:spcPts val="700"/>
              </a:spcBef>
              <a:buSzPct val="100000"/>
              <a:buFont typeface="Arial"/>
              <a:defRPr sz="6400">
                <a:latin typeface="Calibri"/>
                <a:ea typeface="Calibri"/>
                <a:cs typeface="Calibri"/>
                <a:sym typeface="Calibri"/>
              </a:defRPr>
            </a:lvl3pPr>
            <a:lvl4pPr marL="2103120" indent="-731520" defTabSz="457200">
              <a:spcBef>
                <a:spcPts val="700"/>
              </a:spcBef>
              <a:buSzPct val="100000"/>
              <a:buFont typeface="Arial"/>
              <a:buChar char="–"/>
              <a:defRPr sz="6400">
                <a:latin typeface="Calibri"/>
                <a:ea typeface="Calibri"/>
                <a:cs typeface="Calibri"/>
                <a:sym typeface="Calibri"/>
              </a:defRPr>
            </a:lvl4pPr>
            <a:lvl5pPr marL="2560320" indent="-731520" defTabSz="457200">
              <a:spcBef>
                <a:spcPts val="700"/>
              </a:spcBef>
              <a:buSzPct val="100000"/>
              <a:buFont typeface="Arial"/>
              <a:buChar char="»"/>
              <a:defRPr sz="64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6" name="Slide Number"/>
          <p:cNvSpPr>
            <a:spLocks noGrp="1"/>
          </p:cNvSpPr>
          <p:nvPr>
            <p:ph type="sldNum" sz="quarter" idx="2"/>
          </p:nvPr>
        </p:nvSpPr>
        <p:spPr>
          <a:xfrm>
            <a:off x="16154400" y="12802234"/>
            <a:ext cx="4267200" cy="551181"/>
          </a:xfrm>
          <a:prstGeom prst="rect">
            <a:avLst/>
          </a:prstGeom>
        </p:spPr>
        <p:txBody>
          <a:bodyPr wrap="square" lIns="91439" tIns="91439" rIns="91439" bIns="91439" anchor="ctr"/>
          <a:lstStyle>
            <a:lvl1pPr algn="r" defTabSz="457200">
              <a:defRPr>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Default - Title and Content">
    <p:spTree>
      <p:nvGrpSpPr>
        <p:cNvPr id="1" name=""/>
        <p:cNvGrpSpPr/>
        <p:nvPr/>
      </p:nvGrpSpPr>
      <p:grpSpPr>
        <a:xfrm>
          <a:off x="0" y="0"/>
          <a:ext cx="0" cy="0"/>
          <a:chOff x="0" y="0"/>
          <a:chExt cx="0" cy="0"/>
        </a:xfrm>
      </p:grpSpPr>
      <p:sp>
        <p:nvSpPr>
          <p:cNvPr id="143" name="Title Text"/>
          <p:cNvSpPr>
            <a:spLocks noGrp="1"/>
          </p:cNvSpPr>
          <p:nvPr>
            <p:ph type="title"/>
          </p:nvPr>
        </p:nvSpPr>
        <p:spPr>
          <a:xfrm>
            <a:off x="3962400" y="184152"/>
            <a:ext cx="16459200" cy="3016249"/>
          </a:xfrm>
          <a:prstGeom prst="rect">
            <a:avLst/>
          </a:prstGeom>
        </p:spPr>
        <p:txBody>
          <a:bodyPr lIns="91439" tIns="91439" rIns="91439" bIns="91439"/>
          <a:lstStyle>
            <a:lvl1pPr defTabSz="457200">
              <a:defRPr sz="8800">
                <a:uFill>
                  <a:solidFill>
                    <a:srgbClr val="000000"/>
                  </a:solidFill>
                </a:uFill>
                <a:latin typeface="Calibri"/>
                <a:ea typeface="Calibri"/>
                <a:cs typeface="Calibri"/>
                <a:sym typeface="Calibri"/>
              </a:defRPr>
            </a:lvl1pPr>
          </a:lstStyle>
          <a:p>
            <a:r>
              <a:t>Title Text</a:t>
            </a:r>
          </a:p>
        </p:txBody>
      </p:sp>
      <p:sp>
        <p:nvSpPr>
          <p:cNvPr id="144" name="Body Level One…"/>
          <p:cNvSpPr>
            <a:spLocks noGrp="1"/>
          </p:cNvSpPr>
          <p:nvPr>
            <p:ph type="body" idx="1"/>
          </p:nvPr>
        </p:nvSpPr>
        <p:spPr>
          <a:xfrm>
            <a:off x="3962400" y="3200400"/>
            <a:ext cx="16459200" cy="10515600"/>
          </a:xfrm>
          <a:prstGeom prst="rect">
            <a:avLst/>
          </a:prstGeom>
        </p:spPr>
        <p:txBody>
          <a:bodyPr lIns="91439" tIns="91439" rIns="91439" bIns="91439" anchor="t"/>
          <a:lstStyle>
            <a:lvl1pPr marL="685800" indent="-685800" defTabSz="457200">
              <a:spcBef>
                <a:spcPts val="700"/>
              </a:spcBef>
              <a:buSzPct val="100000"/>
              <a:buFont typeface="Arial"/>
              <a:defRPr sz="6400">
                <a:uFill>
                  <a:solidFill>
                    <a:srgbClr val="000000"/>
                  </a:solidFill>
                </a:uFill>
                <a:latin typeface="Calibri"/>
                <a:ea typeface="Calibri"/>
                <a:cs typeface="Calibri"/>
                <a:sym typeface="Calibri"/>
              </a:defRPr>
            </a:lvl1pPr>
            <a:lvl2pPr marL="1110342" indent="-653142" defTabSz="457200">
              <a:spcBef>
                <a:spcPts val="700"/>
              </a:spcBef>
              <a:buSzPct val="100000"/>
              <a:buFont typeface="Arial"/>
              <a:buChar char="–"/>
              <a:defRPr sz="6400">
                <a:uFill>
                  <a:solidFill>
                    <a:srgbClr val="000000"/>
                  </a:solidFill>
                </a:uFill>
                <a:latin typeface="Calibri"/>
                <a:ea typeface="Calibri"/>
                <a:cs typeface="Calibri"/>
                <a:sym typeface="Calibri"/>
              </a:defRPr>
            </a:lvl2pPr>
            <a:lvl3pPr marL="1524000" indent="-609600" defTabSz="457200">
              <a:spcBef>
                <a:spcPts val="700"/>
              </a:spcBef>
              <a:buSzPct val="100000"/>
              <a:buFont typeface="Arial"/>
              <a:defRPr sz="6400">
                <a:uFill>
                  <a:solidFill>
                    <a:srgbClr val="000000"/>
                  </a:solidFill>
                </a:uFill>
                <a:latin typeface="Calibri"/>
                <a:ea typeface="Calibri"/>
                <a:cs typeface="Calibri"/>
                <a:sym typeface="Calibri"/>
              </a:defRPr>
            </a:lvl3pPr>
            <a:lvl4pPr marL="2103120" indent="-731520" defTabSz="457200">
              <a:spcBef>
                <a:spcPts val="700"/>
              </a:spcBef>
              <a:buSzPct val="100000"/>
              <a:buFont typeface="Arial"/>
              <a:buChar char="–"/>
              <a:defRPr sz="6400">
                <a:uFill>
                  <a:solidFill>
                    <a:srgbClr val="000000"/>
                  </a:solidFill>
                </a:uFill>
                <a:latin typeface="Calibri"/>
                <a:ea typeface="Calibri"/>
                <a:cs typeface="Calibri"/>
                <a:sym typeface="Calibri"/>
              </a:defRPr>
            </a:lvl4pPr>
            <a:lvl5pPr marL="2560320" indent="-731520" defTabSz="457200">
              <a:spcBef>
                <a:spcPts val="700"/>
              </a:spcBef>
              <a:buSzPct val="100000"/>
              <a:buFont typeface="Arial"/>
              <a:buChar char="»"/>
              <a:defRPr sz="6400">
                <a:uFill>
                  <a:solidFill>
                    <a:srgbClr val="000000"/>
                  </a:solidFill>
                </a:u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45" name="Slide Number"/>
          <p:cNvSpPr>
            <a:spLocks noGrp="1"/>
          </p:cNvSpPr>
          <p:nvPr>
            <p:ph type="sldNum" sz="quarter" idx="2"/>
          </p:nvPr>
        </p:nvSpPr>
        <p:spPr>
          <a:xfrm>
            <a:off x="16154400" y="12802234"/>
            <a:ext cx="4267200" cy="551181"/>
          </a:xfrm>
          <a:prstGeom prst="rect">
            <a:avLst/>
          </a:prstGeom>
        </p:spPr>
        <p:txBody>
          <a:bodyPr wrap="square" lIns="91439" tIns="91439" rIns="91439" bIns="91439" anchor="ctr"/>
          <a:lstStyle>
            <a:lvl1pPr algn="r" defTabSz="457200">
              <a:defRPr>
                <a:solidFill>
                  <a:srgbClr val="888888"/>
                </a:solidFill>
                <a:uFill>
                  <a:solidFill>
                    <a:srgbClr val="888888"/>
                  </a:solidFill>
                </a:u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Default - Title and Content">
    <p:spTree>
      <p:nvGrpSpPr>
        <p:cNvPr id="1" name=""/>
        <p:cNvGrpSpPr/>
        <p:nvPr/>
      </p:nvGrpSpPr>
      <p:grpSpPr>
        <a:xfrm>
          <a:off x="0" y="0"/>
          <a:ext cx="0" cy="0"/>
          <a:chOff x="0" y="0"/>
          <a:chExt cx="0" cy="0"/>
        </a:xfrm>
      </p:grpSpPr>
      <p:sp>
        <p:nvSpPr>
          <p:cNvPr id="152" name="Title Text"/>
          <p:cNvSpPr>
            <a:spLocks noGrp="1"/>
          </p:cNvSpPr>
          <p:nvPr>
            <p:ph type="title"/>
          </p:nvPr>
        </p:nvSpPr>
        <p:spPr>
          <a:xfrm>
            <a:off x="3962400" y="184152"/>
            <a:ext cx="16459200" cy="3016249"/>
          </a:xfrm>
          <a:prstGeom prst="rect">
            <a:avLst/>
          </a:prstGeom>
        </p:spPr>
        <p:txBody>
          <a:bodyPr lIns="91439" tIns="91439" rIns="91439" bIns="91439"/>
          <a:lstStyle>
            <a:lvl1pPr defTabSz="457200">
              <a:defRPr sz="8800">
                <a:uFill>
                  <a:solidFill>
                    <a:srgbClr val="000000"/>
                  </a:solidFill>
                </a:uFill>
                <a:latin typeface="Calibri"/>
                <a:ea typeface="Calibri"/>
                <a:cs typeface="Calibri"/>
                <a:sym typeface="Calibri"/>
              </a:defRPr>
            </a:lvl1pPr>
          </a:lstStyle>
          <a:p>
            <a:r>
              <a:t>Title Text</a:t>
            </a:r>
          </a:p>
        </p:txBody>
      </p:sp>
      <p:sp>
        <p:nvSpPr>
          <p:cNvPr id="153" name="Body Level One…"/>
          <p:cNvSpPr>
            <a:spLocks noGrp="1"/>
          </p:cNvSpPr>
          <p:nvPr>
            <p:ph type="body" idx="1"/>
          </p:nvPr>
        </p:nvSpPr>
        <p:spPr>
          <a:xfrm>
            <a:off x="3962400" y="3200400"/>
            <a:ext cx="16459200" cy="10515600"/>
          </a:xfrm>
          <a:prstGeom prst="rect">
            <a:avLst/>
          </a:prstGeom>
        </p:spPr>
        <p:txBody>
          <a:bodyPr lIns="91439" tIns="91439" rIns="91439" bIns="91439" anchor="t"/>
          <a:lstStyle>
            <a:lvl1pPr marL="685800" indent="-685800" defTabSz="457200">
              <a:spcBef>
                <a:spcPts val="700"/>
              </a:spcBef>
              <a:buSzPct val="100000"/>
              <a:buFont typeface="Arial"/>
              <a:defRPr sz="6400">
                <a:uFill>
                  <a:solidFill>
                    <a:srgbClr val="000000"/>
                  </a:solidFill>
                </a:uFill>
                <a:latin typeface="Calibri"/>
                <a:ea typeface="Calibri"/>
                <a:cs typeface="Calibri"/>
                <a:sym typeface="Calibri"/>
              </a:defRPr>
            </a:lvl1pPr>
            <a:lvl2pPr marL="1110342" indent="-653142" defTabSz="457200">
              <a:spcBef>
                <a:spcPts val="700"/>
              </a:spcBef>
              <a:buSzPct val="100000"/>
              <a:buFont typeface="Arial"/>
              <a:buChar char="–"/>
              <a:defRPr sz="6400">
                <a:uFill>
                  <a:solidFill>
                    <a:srgbClr val="000000"/>
                  </a:solidFill>
                </a:uFill>
                <a:latin typeface="Calibri"/>
                <a:ea typeface="Calibri"/>
                <a:cs typeface="Calibri"/>
                <a:sym typeface="Calibri"/>
              </a:defRPr>
            </a:lvl2pPr>
            <a:lvl3pPr marL="1524000" indent="-609600" defTabSz="457200">
              <a:spcBef>
                <a:spcPts val="700"/>
              </a:spcBef>
              <a:buSzPct val="100000"/>
              <a:buFont typeface="Arial"/>
              <a:defRPr sz="6400">
                <a:uFill>
                  <a:solidFill>
                    <a:srgbClr val="000000"/>
                  </a:solidFill>
                </a:uFill>
                <a:latin typeface="Calibri"/>
                <a:ea typeface="Calibri"/>
                <a:cs typeface="Calibri"/>
                <a:sym typeface="Calibri"/>
              </a:defRPr>
            </a:lvl3pPr>
            <a:lvl4pPr marL="2103120" indent="-731520" defTabSz="457200">
              <a:spcBef>
                <a:spcPts val="700"/>
              </a:spcBef>
              <a:buSzPct val="100000"/>
              <a:buFont typeface="Arial"/>
              <a:buChar char="–"/>
              <a:defRPr sz="6400">
                <a:uFill>
                  <a:solidFill>
                    <a:srgbClr val="000000"/>
                  </a:solidFill>
                </a:uFill>
                <a:latin typeface="Calibri"/>
                <a:ea typeface="Calibri"/>
                <a:cs typeface="Calibri"/>
                <a:sym typeface="Calibri"/>
              </a:defRPr>
            </a:lvl4pPr>
            <a:lvl5pPr marL="2560320" indent="-731520" defTabSz="457200">
              <a:spcBef>
                <a:spcPts val="700"/>
              </a:spcBef>
              <a:buSzPct val="100000"/>
              <a:buFont typeface="Arial"/>
              <a:buChar char="»"/>
              <a:defRPr sz="6400">
                <a:uFill>
                  <a:solidFill>
                    <a:srgbClr val="000000"/>
                  </a:solidFill>
                </a:u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54" name="Slide Number"/>
          <p:cNvSpPr>
            <a:spLocks noGrp="1"/>
          </p:cNvSpPr>
          <p:nvPr>
            <p:ph type="sldNum" sz="quarter" idx="2"/>
          </p:nvPr>
        </p:nvSpPr>
        <p:spPr>
          <a:xfrm>
            <a:off x="16154400" y="12802234"/>
            <a:ext cx="4267200" cy="551181"/>
          </a:xfrm>
          <a:prstGeom prst="rect">
            <a:avLst/>
          </a:prstGeom>
        </p:spPr>
        <p:txBody>
          <a:bodyPr wrap="square" lIns="91439" tIns="91439" rIns="91439" bIns="91439" anchor="ctr"/>
          <a:lstStyle>
            <a:lvl1pPr algn="r" defTabSz="457200">
              <a:defRPr>
                <a:solidFill>
                  <a:srgbClr val="888888"/>
                </a:solidFill>
                <a:uFill>
                  <a:solidFill>
                    <a:srgbClr val="888888"/>
                  </a:solidFill>
                </a:u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Default - Title and Content">
    <p:spTree>
      <p:nvGrpSpPr>
        <p:cNvPr id="1" name=""/>
        <p:cNvGrpSpPr/>
        <p:nvPr/>
      </p:nvGrpSpPr>
      <p:grpSpPr>
        <a:xfrm>
          <a:off x="0" y="0"/>
          <a:ext cx="0" cy="0"/>
          <a:chOff x="0" y="0"/>
          <a:chExt cx="0" cy="0"/>
        </a:xfrm>
      </p:grpSpPr>
      <p:sp>
        <p:nvSpPr>
          <p:cNvPr id="161" name="Title Text"/>
          <p:cNvSpPr>
            <a:spLocks noGrp="1"/>
          </p:cNvSpPr>
          <p:nvPr>
            <p:ph type="title"/>
          </p:nvPr>
        </p:nvSpPr>
        <p:spPr>
          <a:xfrm>
            <a:off x="3962400" y="184152"/>
            <a:ext cx="16459200" cy="3016249"/>
          </a:xfrm>
          <a:prstGeom prst="rect">
            <a:avLst/>
          </a:prstGeom>
        </p:spPr>
        <p:txBody>
          <a:bodyPr lIns="91439" tIns="91439" rIns="91439" bIns="91439"/>
          <a:lstStyle>
            <a:lvl1pPr defTabSz="457200">
              <a:defRPr sz="8800">
                <a:uFill>
                  <a:solidFill>
                    <a:srgbClr val="000000"/>
                  </a:solidFill>
                </a:uFill>
                <a:latin typeface="Calibri"/>
                <a:ea typeface="Calibri"/>
                <a:cs typeface="Calibri"/>
                <a:sym typeface="Calibri"/>
              </a:defRPr>
            </a:lvl1pPr>
          </a:lstStyle>
          <a:p>
            <a:r>
              <a:t>Title Text</a:t>
            </a:r>
          </a:p>
        </p:txBody>
      </p:sp>
      <p:sp>
        <p:nvSpPr>
          <p:cNvPr id="162" name="Body Level One…"/>
          <p:cNvSpPr>
            <a:spLocks noGrp="1"/>
          </p:cNvSpPr>
          <p:nvPr>
            <p:ph type="body" idx="1"/>
          </p:nvPr>
        </p:nvSpPr>
        <p:spPr>
          <a:xfrm>
            <a:off x="3962400" y="3200400"/>
            <a:ext cx="16459200" cy="10515600"/>
          </a:xfrm>
          <a:prstGeom prst="rect">
            <a:avLst/>
          </a:prstGeom>
        </p:spPr>
        <p:txBody>
          <a:bodyPr lIns="91439" tIns="91439" rIns="91439" bIns="91439" anchor="t"/>
          <a:lstStyle>
            <a:lvl1pPr marL="685800" indent="-685800" defTabSz="457200">
              <a:spcBef>
                <a:spcPts val="700"/>
              </a:spcBef>
              <a:buSzPct val="100000"/>
              <a:buFont typeface="Arial"/>
              <a:defRPr sz="6400">
                <a:uFill>
                  <a:solidFill>
                    <a:srgbClr val="000000"/>
                  </a:solidFill>
                </a:uFill>
                <a:latin typeface="Calibri"/>
                <a:ea typeface="Calibri"/>
                <a:cs typeface="Calibri"/>
                <a:sym typeface="Calibri"/>
              </a:defRPr>
            </a:lvl1pPr>
            <a:lvl2pPr marL="1110342" indent="-653142" defTabSz="457200">
              <a:spcBef>
                <a:spcPts val="700"/>
              </a:spcBef>
              <a:buSzPct val="100000"/>
              <a:buFont typeface="Arial"/>
              <a:buChar char="–"/>
              <a:defRPr sz="6400">
                <a:uFill>
                  <a:solidFill>
                    <a:srgbClr val="000000"/>
                  </a:solidFill>
                </a:uFill>
                <a:latin typeface="Calibri"/>
                <a:ea typeface="Calibri"/>
                <a:cs typeface="Calibri"/>
                <a:sym typeface="Calibri"/>
              </a:defRPr>
            </a:lvl2pPr>
            <a:lvl3pPr marL="1524000" indent="-609600" defTabSz="457200">
              <a:spcBef>
                <a:spcPts val="700"/>
              </a:spcBef>
              <a:buSzPct val="100000"/>
              <a:buFont typeface="Arial"/>
              <a:defRPr sz="6400">
                <a:uFill>
                  <a:solidFill>
                    <a:srgbClr val="000000"/>
                  </a:solidFill>
                </a:uFill>
                <a:latin typeface="Calibri"/>
                <a:ea typeface="Calibri"/>
                <a:cs typeface="Calibri"/>
                <a:sym typeface="Calibri"/>
              </a:defRPr>
            </a:lvl3pPr>
            <a:lvl4pPr marL="2103120" indent="-731520" defTabSz="457200">
              <a:spcBef>
                <a:spcPts val="700"/>
              </a:spcBef>
              <a:buSzPct val="100000"/>
              <a:buFont typeface="Arial"/>
              <a:buChar char="–"/>
              <a:defRPr sz="6400">
                <a:uFill>
                  <a:solidFill>
                    <a:srgbClr val="000000"/>
                  </a:solidFill>
                </a:uFill>
                <a:latin typeface="Calibri"/>
                <a:ea typeface="Calibri"/>
                <a:cs typeface="Calibri"/>
                <a:sym typeface="Calibri"/>
              </a:defRPr>
            </a:lvl4pPr>
            <a:lvl5pPr marL="2560320" indent="-731520" defTabSz="457200">
              <a:spcBef>
                <a:spcPts val="700"/>
              </a:spcBef>
              <a:buSzPct val="100000"/>
              <a:buFont typeface="Arial"/>
              <a:buChar char="»"/>
              <a:defRPr sz="6400">
                <a:uFill>
                  <a:solidFill>
                    <a:srgbClr val="000000"/>
                  </a:solidFill>
                </a:u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63" name="Slide Number"/>
          <p:cNvSpPr>
            <a:spLocks noGrp="1"/>
          </p:cNvSpPr>
          <p:nvPr>
            <p:ph type="sldNum" sz="quarter" idx="2"/>
          </p:nvPr>
        </p:nvSpPr>
        <p:spPr>
          <a:xfrm>
            <a:off x="16154400" y="12802234"/>
            <a:ext cx="4267200" cy="551181"/>
          </a:xfrm>
          <a:prstGeom prst="rect">
            <a:avLst/>
          </a:prstGeom>
        </p:spPr>
        <p:txBody>
          <a:bodyPr wrap="square" lIns="91439" tIns="91439" rIns="91439" bIns="91439" anchor="ctr"/>
          <a:lstStyle>
            <a:lvl1pPr algn="r" defTabSz="457200">
              <a:defRPr>
                <a:solidFill>
                  <a:srgbClr val="888888"/>
                </a:solidFill>
                <a:uFill>
                  <a:solidFill>
                    <a:srgbClr val="888888"/>
                  </a:solidFill>
                </a:u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70" name="Title Text"/>
          <p:cNvSpPr>
            <a:spLocks noGrp="1"/>
          </p:cNvSpPr>
          <p:nvPr>
            <p:ph type="title"/>
          </p:nvPr>
        </p:nvSpPr>
        <p:spPr>
          <a:xfrm>
            <a:off x="0" y="0"/>
            <a:ext cx="24384000" cy="1524000"/>
          </a:xfrm>
          <a:prstGeom prst="rect">
            <a:avLst/>
          </a:prstGeom>
        </p:spPr>
        <p:txBody>
          <a:bodyPr lIns="203200" tIns="203200" rIns="203200" bIns="203200">
            <a:noAutofit/>
          </a:bodyPr>
          <a:lstStyle>
            <a:lvl1pPr algn="l">
              <a:defRPr sz="5200">
                <a:solidFill>
                  <a:srgbClr val="011993"/>
                </a:solidFill>
                <a:latin typeface="Impact"/>
                <a:ea typeface="Impact"/>
                <a:cs typeface="Impact"/>
                <a:sym typeface="Impact"/>
              </a:defRPr>
            </a:lvl1pPr>
          </a:lstStyle>
          <a:p>
            <a:r>
              <a:t>Title Text</a:t>
            </a:r>
          </a:p>
        </p:txBody>
      </p:sp>
      <p:sp>
        <p:nvSpPr>
          <p:cNvPr id="171" name="Body Level One…"/>
          <p:cNvSpPr>
            <a:spLocks noGrp="1"/>
          </p:cNvSpPr>
          <p:nvPr>
            <p:ph type="body" sz="half" idx="1"/>
          </p:nvPr>
        </p:nvSpPr>
        <p:spPr>
          <a:xfrm>
            <a:off x="1917700" y="2686050"/>
            <a:ext cx="20828000" cy="4465043"/>
          </a:xfrm>
          <a:prstGeom prst="rect">
            <a:avLst/>
          </a:prstGeom>
        </p:spPr>
        <p:txBody>
          <a:bodyPr anchor="t">
            <a:noAutofit/>
          </a:bodyPr>
          <a:lstStyle>
            <a:lvl1pPr marL="0" indent="0">
              <a:spcBef>
                <a:spcPts val="600"/>
              </a:spcBef>
              <a:buSzTx/>
              <a:buNone/>
              <a:defRPr sz="4400">
                <a:latin typeface="Arial"/>
                <a:ea typeface="Arial"/>
                <a:cs typeface="Arial"/>
                <a:sym typeface="Arial"/>
              </a:defRPr>
            </a:lvl1pPr>
            <a:lvl2pPr marL="0" indent="228600">
              <a:spcBef>
                <a:spcPts val="600"/>
              </a:spcBef>
              <a:buSzTx/>
              <a:buNone/>
              <a:defRPr sz="4400">
                <a:latin typeface="Arial"/>
                <a:ea typeface="Arial"/>
                <a:cs typeface="Arial"/>
                <a:sym typeface="Arial"/>
              </a:defRPr>
            </a:lvl2pPr>
            <a:lvl3pPr marL="0" indent="457200">
              <a:spcBef>
                <a:spcPts val="600"/>
              </a:spcBef>
              <a:buSzTx/>
              <a:buNone/>
              <a:defRPr sz="4400">
                <a:latin typeface="Arial"/>
                <a:ea typeface="Arial"/>
                <a:cs typeface="Arial"/>
                <a:sym typeface="Arial"/>
              </a:defRPr>
            </a:lvl3pPr>
            <a:lvl4pPr marL="0" indent="685800">
              <a:spcBef>
                <a:spcPts val="600"/>
              </a:spcBef>
              <a:buSzTx/>
              <a:buNone/>
              <a:defRPr sz="4400">
                <a:latin typeface="Arial"/>
                <a:ea typeface="Arial"/>
                <a:cs typeface="Arial"/>
                <a:sym typeface="Arial"/>
              </a:defRPr>
            </a:lvl4pPr>
            <a:lvl5pPr marL="0" indent="914400">
              <a:spcBef>
                <a:spcPts val="600"/>
              </a:spcBef>
              <a:buSzTx/>
              <a:buNone/>
              <a:defRPr sz="4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72"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20" name="Title Text"/>
          <p:cNvSpPr>
            <a:spLocks noGrp="1"/>
          </p:cNvSpPr>
          <p:nvPr>
            <p:ph type="title"/>
          </p:nvPr>
        </p:nvSpPr>
        <p:spPr>
          <a:xfrm>
            <a:off x="1778000" y="2298700"/>
            <a:ext cx="20828000" cy="4648200"/>
          </a:xfrm>
          <a:prstGeom prst="rect">
            <a:avLst/>
          </a:prstGeom>
        </p:spPr>
        <p:txBody>
          <a:bodyPr anchor="b"/>
          <a:lstStyle/>
          <a:p>
            <a:r>
              <a:t>Title Text</a:t>
            </a:r>
          </a:p>
        </p:txBody>
      </p:sp>
      <p:sp>
        <p:nvSpPr>
          <p:cNvPr id="21" name="Body Level One…"/>
          <p:cNvSpPr>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r>
              <a:t>Body Level One</a:t>
            </a:r>
          </a:p>
          <a:p>
            <a:pPr lvl="1"/>
            <a:r>
              <a:t>Body Level Two</a:t>
            </a:r>
          </a:p>
          <a:p>
            <a:pPr lvl="2"/>
            <a:r>
              <a:t>Body Level Three</a:t>
            </a:r>
          </a:p>
          <a:p>
            <a:pPr lvl="3"/>
            <a:r>
              <a:t>Body Level Four</a:t>
            </a:r>
          </a:p>
          <a:p>
            <a:pPr lvl="4"/>
            <a:r>
              <a:t>Body Level Five</a:t>
            </a:r>
          </a:p>
        </p:txBody>
      </p:sp>
      <p:sp>
        <p:nvSpPr>
          <p:cNvPr id="22"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79" name="Title Text"/>
          <p:cNvSpPr txBox="1">
            <a:spLocks noGrp="1"/>
          </p:cNvSpPr>
          <p:nvPr>
            <p:ph type="title"/>
          </p:nvPr>
        </p:nvSpPr>
        <p:spPr>
          <a:xfrm>
            <a:off x="0" y="0"/>
            <a:ext cx="24384000" cy="1905000"/>
          </a:xfrm>
          <a:prstGeom prst="rect">
            <a:avLst/>
          </a:prstGeom>
        </p:spPr>
        <p:txBody>
          <a:bodyPr lIns="254000" tIns="254000" rIns="254000" bIns="254000"/>
          <a:lstStyle>
            <a:lvl1pPr algn="l">
              <a:buClr>
                <a:schemeClr val="accent5"/>
              </a:buClr>
              <a:defRPr sz="5000">
                <a:solidFill>
                  <a:srgbClr val="011993"/>
                </a:solidFill>
                <a:latin typeface="Impact"/>
                <a:ea typeface="Impact"/>
                <a:cs typeface="Impact"/>
                <a:sym typeface="Impact"/>
              </a:defRPr>
            </a:lvl1pPr>
          </a:lstStyle>
          <a:p>
            <a:r>
              <a:t>Title Text</a:t>
            </a:r>
          </a:p>
        </p:txBody>
      </p:sp>
      <p:sp>
        <p:nvSpPr>
          <p:cNvPr id="180" name="Body Level One…"/>
          <p:cNvSpPr txBox="1">
            <a:spLocks noGrp="1"/>
          </p:cNvSpPr>
          <p:nvPr>
            <p:ph type="body" sz="quarter" idx="1"/>
          </p:nvPr>
        </p:nvSpPr>
        <p:spPr>
          <a:xfrm>
            <a:off x="1906201" y="3432966"/>
            <a:ext cx="10462878" cy="4938428"/>
          </a:xfrm>
          <a:prstGeom prst="rect">
            <a:avLst/>
          </a:prstGeom>
        </p:spPr>
        <p:txBody>
          <a:bodyPr anchor="t"/>
          <a:lstStyle>
            <a:lvl1pPr marL="457200" indent="-228600">
              <a:spcBef>
                <a:spcPts val="1000"/>
              </a:spcBef>
              <a:buClr>
                <a:schemeClr val="accent5"/>
              </a:buClr>
              <a:buSzPct val="50000"/>
              <a:defRPr sz="5000">
                <a:latin typeface="Calibri"/>
                <a:ea typeface="Calibri"/>
                <a:cs typeface="Calibri"/>
                <a:sym typeface="Calibri"/>
              </a:defRPr>
            </a:lvl1pPr>
            <a:lvl2pPr marL="228600" indent="0">
              <a:spcBef>
                <a:spcPts val="1000"/>
              </a:spcBef>
              <a:buClr>
                <a:schemeClr val="accent5"/>
              </a:buClr>
              <a:buSzPct val="100000"/>
              <a:defRPr sz="5000">
                <a:latin typeface="Calibri"/>
                <a:ea typeface="Calibri"/>
                <a:cs typeface="Calibri"/>
                <a:sym typeface="Calibri"/>
              </a:defRPr>
            </a:lvl2pPr>
            <a:lvl3pPr marL="457200" indent="0">
              <a:spcBef>
                <a:spcPts val="1000"/>
              </a:spcBef>
              <a:buClr>
                <a:schemeClr val="accent5"/>
              </a:buClr>
              <a:buSzPct val="100000"/>
              <a:defRPr sz="5000">
                <a:latin typeface="Calibri"/>
                <a:ea typeface="Calibri"/>
                <a:cs typeface="Calibri"/>
                <a:sym typeface="Calibri"/>
              </a:defRPr>
            </a:lvl3pPr>
            <a:lvl4pPr marL="685800" indent="0">
              <a:spcBef>
                <a:spcPts val="1000"/>
              </a:spcBef>
              <a:buClr>
                <a:schemeClr val="accent5"/>
              </a:buClr>
              <a:buSzPct val="100000"/>
              <a:defRPr sz="5000">
                <a:latin typeface="Calibri"/>
                <a:ea typeface="Calibri"/>
                <a:cs typeface="Calibri"/>
                <a:sym typeface="Calibri"/>
              </a:defRPr>
            </a:lvl4pPr>
            <a:lvl5pPr marL="914400" indent="0">
              <a:spcBef>
                <a:spcPts val="1000"/>
              </a:spcBef>
              <a:buClr>
                <a:schemeClr val="accent5"/>
              </a:buClr>
              <a:buSzPct val="100000"/>
              <a:defRPr sz="50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9" name="Image"/>
          <p:cNvSpPr>
            <a:spLocks noGrp="1"/>
          </p:cNvSpPr>
          <p:nvPr>
            <p:ph type="pic" idx="13"/>
          </p:nvPr>
        </p:nvSpPr>
        <p:spPr>
          <a:xfrm>
            <a:off x="3125968" y="673100"/>
            <a:ext cx="18135601" cy="8737600"/>
          </a:xfrm>
          <a:prstGeom prst="rect">
            <a:avLst/>
          </a:prstGeom>
        </p:spPr>
        <p:txBody>
          <a:bodyPr lIns="91439" tIns="45719" rIns="91439" bIns="45719" anchor="t">
            <a:noAutofit/>
          </a:bodyPr>
          <a:lstStyle/>
          <a:p>
            <a:endParaRPr/>
          </a:p>
        </p:txBody>
      </p:sp>
      <p:sp>
        <p:nvSpPr>
          <p:cNvPr id="30" name="Title Text"/>
          <p:cNvSpPr>
            <a:spLocks noGrp="1"/>
          </p:cNvSpPr>
          <p:nvPr>
            <p:ph type="title"/>
          </p:nvPr>
        </p:nvSpPr>
        <p:spPr>
          <a:xfrm>
            <a:off x="635000" y="9448800"/>
            <a:ext cx="23114000" cy="2006600"/>
          </a:xfrm>
          <a:prstGeom prst="rect">
            <a:avLst/>
          </a:prstGeom>
        </p:spPr>
        <p:txBody>
          <a:bodyPr anchor="b"/>
          <a:lstStyle/>
          <a:p>
            <a:r>
              <a:t>Title Text</a:t>
            </a:r>
          </a:p>
        </p:txBody>
      </p:sp>
      <p:sp>
        <p:nvSpPr>
          <p:cNvPr id="31" name="Body Level One…"/>
          <p:cNvSpPr>
            <a:spLocks noGrp="1"/>
          </p:cNvSpPr>
          <p:nvPr>
            <p:ph type="body" sz="quarter" idx="1"/>
          </p:nvPr>
        </p:nvSpPr>
        <p:spPr>
          <a:xfrm>
            <a:off x="635000" y="11518900"/>
            <a:ext cx="23114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r>
              <a:t>Body Level One</a:t>
            </a:r>
          </a:p>
          <a:p>
            <a:pPr lvl="1"/>
            <a:r>
              <a:t>Body Level Two</a:t>
            </a:r>
          </a:p>
          <a:p>
            <a:pPr lvl="2"/>
            <a:r>
              <a:t>Body Level Three</a:t>
            </a:r>
          </a:p>
          <a:p>
            <a:pPr lvl="3"/>
            <a:r>
              <a:t>Body Level Four</a:t>
            </a:r>
          </a:p>
          <a:p>
            <a:pPr lvl="4"/>
            <a:r>
              <a:t>Body Level Five</a:t>
            </a:r>
          </a:p>
        </p:txBody>
      </p:sp>
      <p:sp>
        <p:nvSpPr>
          <p:cNvPr id="32"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9" name="Title Text"/>
          <p:cNvSpPr>
            <a:spLocks noGrp="1"/>
          </p:cNvSpPr>
          <p:nvPr>
            <p:ph type="title"/>
          </p:nvPr>
        </p:nvSpPr>
        <p:spPr>
          <a:xfrm>
            <a:off x="1778000" y="4533900"/>
            <a:ext cx="20828000" cy="4648200"/>
          </a:xfrm>
          <a:prstGeom prst="rect">
            <a:avLst/>
          </a:prstGeom>
        </p:spPr>
        <p:txBody>
          <a:bodyPr/>
          <a:lstStyle/>
          <a:p>
            <a:r>
              <a:t>Title Text</a:t>
            </a:r>
          </a:p>
        </p:txBody>
      </p:sp>
      <p:sp>
        <p:nvSpPr>
          <p:cNvPr id="40"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47" name="Image"/>
          <p:cNvSpPr>
            <a:spLocks noGrp="1"/>
          </p:cNvSpPr>
          <p:nvPr>
            <p:ph type="pic" sz="half" idx="13"/>
          </p:nvPr>
        </p:nvSpPr>
        <p:spPr>
          <a:xfrm>
            <a:off x="13165980" y="1104900"/>
            <a:ext cx="9525001" cy="11506200"/>
          </a:xfrm>
          <a:prstGeom prst="rect">
            <a:avLst/>
          </a:prstGeom>
        </p:spPr>
        <p:txBody>
          <a:bodyPr lIns="91439" tIns="45719" rIns="91439" bIns="45719" anchor="t">
            <a:noAutofit/>
          </a:bodyPr>
          <a:lstStyle/>
          <a:p>
            <a:endParaRPr/>
          </a:p>
        </p:txBody>
      </p:sp>
      <p:sp>
        <p:nvSpPr>
          <p:cNvPr id="48" name="Title Text"/>
          <p:cNvSpPr>
            <a:spLocks noGrp="1"/>
          </p:cNvSpPr>
          <p:nvPr>
            <p:ph type="title"/>
          </p:nvPr>
        </p:nvSpPr>
        <p:spPr>
          <a:xfrm>
            <a:off x="1651000" y="1104900"/>
            <a:ext cx="10223500" cy="5613400"/>
          </a:xfrm>
          <a:prstGeom prst="rect">
            <a:avLst/>
          </a:prstGeom>
        </p:spPr>
        <p:txBody>
          <a:bodyPr anchor="b"/>
          <a:lstStyle>
            <a:lvl1pPr>
              <a:defRPr sz="8400"/>
            </a:lvl1pPr>
          </a:lstStyle>
          <a:p>
            <a:r>
              <a:t>Title Text</a:t>
            </a:r>
          </a:p>
        </p:txBody>
      </p:sp>
      <p:sp>
        <p:nvSpPr>
          <p:cNvPr id="49" name="Body Level One…"/>
          <p:cNvSpPr>
            <a:spLocks noGrp="1"/>
          </p:cNvSpPr>
          <p:nvPr>
            <p:ph type="body" sz="quarter" idx="1"/>
          </p:nvPr>
        </p:nvSpPr>
        <p:spPr>
          <a:xfrm>
            <a:off x="1651000" y="6845300"/>
            <a:ext cx="10223500" cy="57658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r>
              <a:t>Body Level One</a:t>
            </a:r>
          </a:p>
          <a:p>
            <a:pPr lvl="1"/>
            <a:r>
              <a:t>Body Level Two</a:t>
            </a:r>
          </a:p>
          <a:p>
            <a:pPr lvl="2"/>
            <a:r>
              <a:t>Body Level Three</a:t>
            </a:r>
          </a:p>
          <a:p>
            <a:pPr lvl="3"/>
            <a:r>
              <a:t>Body Level Four</a:t>
            </a:r>
          </a:p>
          <a:p>
            <a:pPr lvl="4"/>
            <a:r>
              <a:t>Body Level Five</a:t>
            </a:r>
          </a:p>
        </p:txBody>
      </p:sp>
      <p:sp>
        <p:nvSpPr>
          <p:cNvPr id="50"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7" name="Title Text"/>
          <p:cNvSpPr>
            <a:spLocks noGrp="1"/>
          </p:cNvSpPr>
          <p:nvPr>
            <p:ph type="title"/>
          </p:nvPr>
        </p:nvSpPr>
        <p:spPr>
          <a:prstGeom prst="rect">
            <a:avLst/>
          </a:prstGeom>
        </p:spPr>
        <p:txBody>
          <a:bodyPr/>
          <a:lstStyle/>
          <a:p>
            <a:r>
              <a:t>Title Text</a:t>
            </a:r>
          </a:p>
        </p:txBody>
      </p:sp>
      <p:sp>
        <p:nvSpPr>
          <p:cNvPr id="58"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13169900" y="3238500"/>
            <a:ext cx="9525000" cy="9207500"/>
          </a:xfrm>
          <a:prstGeom prst="rect">
            <a:avLst/>
          </a:prstGeom>
        </p:spPr>
        <p:txBody>
          <a:bodyPr lIns="91439" tIns="45719" rIns="91439" bIns="45719" anchor="t">
            <a:noAutofit/>
          </a:bodyPr>
          <a:lstStyle/>
          <a:p>
            <a:endParaRPr/>
          </a:p>
        </p:txBody>
      </p:sp>
      <p:sp>
        <p:nvSpPr>
          <p:cNvPr id="66" name="Title Text"/>
          <p:cNvSpPr>
            <a:spLocks noGrp="1"/>
          </p:cNvSpPr>
          <p:nvPr>
            <p:ph type="title"/>
          </p:nvPr>
        </p:nvSpPr>
        <p:spPr>
          <a:prstGeom prst="rect">
            <a:avLst/>
          </a:prstGeom>
        </p:spPr>
        <p:txBody>
          <a:bodyPr/>
          <a:lstStyle/>
          <a:p>
            <a:r>
              <a:t>Title Text</a:t>
            </a:r>
          </a:p>
        </p:txBody>
      </p:sp>
      <p:sp>
        <p:nvSpPr>
          <p:cNvPr id="67" name="Body Level One…"/>
          <p:cNvSpPr>
            <a:spLocks noGrp="1"/>
          </p:cNvSpPr>
          <p:nvPr>
            <p:ph type="body" sz="half" idx="1"/>
          </p:nvPr>
        </p:nvSpPr>
        <p:spPr>
          <a:xfrm>
            <a:off x="1689100" y="3238500"/>
            <a:ext cx="10007600" cy="9207500"/>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a:spLocks noGrp="1"/>
          </p:cNvSpPr>
          <p:nvPr>
            <p:ph type="body" idx="1"/>
          </p:nvPr>
        </p:nvSpPr>
        <p:spPr>
          <a:xfrm>
            <a:off x="1689100" y="1778000"/>
            <a:ext cx="21005800" cy="101473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15760700" y="7048500"/>
            <a:ext cx="7404100" cy="55499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15760700" y="1130300"/>
            <a:ext cx="7404100" cy="5549900"/>
          </a:xfrm>
          <a:prstGeom prst="rect">
            <a:avLst/>
          </a:prstGeom>
        </p:spPr>
        <p:txBody>
          <a:bodyPr lIns="91439" tIns="45719" rIns="91439" bIns="45719" anchor="t">
            <a:noAutofit/>
          </a:bodyPr>
          <a:lstStyle/>
          <a:p>
            <a:endParaRPr/>
          </a:p>
        </p:txBody>
      </p:sp>
      <p:sp>
        <p:nvSpPr>
          <p:cNvPr id="85" name="Image"/>
          <p:cNvSpPr>
            <a:spLocks noGrp="1"/>
          </p:cNvSpPr>
          <p:nvPr>
            <p:ph type="pic" idx="15"/>
          </p:nvPr>
        </p:nvSpPr>
        <p:spPr>
          <a:xfrm>
            <a:off x="1206500" y="1130300"/>
            <a:ext cx="14173200" cy="11468100"/>
          </a:xfrm>
          <a:prstGeom prst="rect">
            <a:avLst/>
          </a:prstGeom>
        </p:spPr>
        <p:txBody>
          <a:bodyPr lIns="91439" tIns="45719" rIns="91439" bIns="45719" anchor="t">
            <a:noAutofit/>
          </a:bodyPr>
          <a:lstStyle/>
          <a:p>
            <a:endParaRPr/>
          </a:p>
        </p:txBody>
      </p:sp>
      <p:sp>
        <p:nvSpPr>
          <p:cNvPr id="86"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a:spLocks noGrp="1"/>
          </p:cNvSpPr>
          <p:nvPr>
            <p:ph type="title"/>
          </p:nvPr>
        </p:nvSpPr>
        <p:spPr>
          <a:xfrm>
            <a:off x="1689100" y="952500"/>
            <a:ext cx="21005800" cy="2286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Title Text</a:t>
            </a:r>
          </a:p>
        </p:txBody>
      </p:sp>
      <p:sp>
        <p:nvSpPr>
          <p:cNvPr id="3" name="Body Level One…"/>
          <p:cNvSpPr>
            <a:spLocks noGrp="1"/>
          </p:cNvSpPr>
          <p:nvPr>
            <p:ph type="body" idx="1"/>
          </p:nvPr>
        </p:nvSpPr>
        <p:spPr>
          <a:xfrm>
            <a:off x="1689100" y="3238500"/>
            <a:ext cx="21005800" cy="92075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a:spLocks noGrp="1"/>
          </p:cNvSpPr>
          <p:nvPr>
            <p:ph type="sldNum" sz="quarter" idx="2"/>
          </p:nvPr>
        </p:nvSpPr>
        <p:spPr>
          <a:xfrm>
            <a:off x="11959031" y="13081000"/>
            <a:ext cx="453238" cy="469900"/>
          </a:xfrm>
          <a:prstGeom prst="rect">
            <a:avLst/>
          </a:prstGeom>
          <a:ln w="12700">
            <a:miter lim="400000"/>
          </a:ln>
        </p:spPr>
        <p:txBody>
          <a:bodyPr wrap="none" lIns="50800" tIns="50800" rIns="50800" bIns="50800">
            <a:spAutoFit/>
          </a:bodyPr>
          <a:lstStyle>
            <a:lvl1pPr>
              <a:defRPr sz="2400">
                <a:latin typeface="+mn-lt"/>
                <a:ea typeface="+mn-ea"/>
                <a:cs typeface="+mn-cs"/>
                <a:sym typeface="Helvetica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9pPr>
    </p:titleStyle>
    <p:bodyStyle>
      <a:lvl1pPr marL="63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1pPr>
      <a:lvl2pPr marL="127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2pPr>
      <a:lvl3pPr marL="190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3pPr>
      <a:lvl4pPr marL="254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4pPr>
      <a:lvl5pPr marL="317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www.newyorker.com/magazine/2013/07/29/slow-ideas" TargetMode="External"/><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www.theguardian.com/he-control" TargetMode="External"/><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hyperlink" Target="https://zenodo.org/record/546100" TargetMode="External"/><Relationship Id="rId5" Type="http://schemas.openxmlformats.org/officeDocument/2006/relationships/hyperlink" Target="https://zenodo.org/record/546100#.WtJI7C-ZNTY" TargetMode="Externa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amp.theguardian.com/higher-education-network/blog/2013/jul/08/open-access-makes-no-sense" TargetMode="Externa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s://www.thenewatlantis.com/publications/must-science-be-useful" TargetMode="Externa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oapen.org/search?identifier=643155" TargetMode="Externa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2.png"/><Relationship Id="rId7" Type="http://schemas.openxmlformats.org/officeDocument/2006/relationships/hyperlink" Target="http://occamstypewriter.org/scurry/2012/08/13/sick-of-impact-factors/"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iai.asm.org/content/79/10/3855.full" TargetMode="External"/><Relationship Id="rId5" Type="http://schemas.openxmlformats.org/officeDocument/2006/relationships/image" Target="../media/image13.png"/><Relationship Id="rId4" Type="http://schemas.openxmlformats.org/officeDocument/2006/relationships/hyperlink" Target="http://journals.plos.org/plosmedicine/article?id=10.1371/journal.pmed.1001747"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xml"/><Relationship Id="rId5" Type="http://schemas.openxmlformats.org/officeDocument/2006/relationships/hyperlink" Target="https://www.theguardian.com/science/political-science/2016/jul/06/why-science-needs-progressive-voices-more-than-ever" TargetMode="Externa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hyperlink" Target="http://sfdora.org" TargetMode="External"/><Relationship Id="rId5" Type="http://schemas.openxmlformats.org/officeDocument/2006/relationships/image" Target="../media/image20.png"/><Relationship Id="rId4" Type="http://schemas.openxmlformats.org/officeDocument/2006/relationships/hyperlink" Target="http://www.nature.com/news/fewer-numbers-better-science-1.20858"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media/image24.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UK-SCL: An academic perspective…"/>
          <p:cNvSpPr>
            <a:spLocks noGrp="1"/>
          </p:cNvSpPr>
          <p:nvPr>
            <p:ph type="title"/>
          </p:nvPr>
        </p:nvSpPr>
        <p:spPr>
          <a:xfrm>
            <a:off x="-1" y="0"/>
            <a:ext cx="24384001" cy="3683000"/>
          </a:xfrm>
          <a:prstGeom prst="rect">
            <a:avLst/>
          </a:prstGeom>
        </p:spPr>
        <p:txBody>
          <a:bodyPr/>
          <a:lstStyle/>
          <a:p>
            <a:pPr>
              <a:defRPr sz="8000"/>
            </a:pPr>
            <a:r>
              <a:rPr>
                <a:solidFill>
                  <a:srgbClr val="920E00"/>
                </a:solidFill>
                <a:uFill>
                  <a:solidFill>
                    <a:srgbClr val="920E00"/>
                  </a:solidFill>
                </a:uFill>
              </a:rPr>
              <a:t>UK-SCL: An academic perspective</a:t>
            </a:r>
          </a:p>
          <a:p>
            <a:pPr>
              <a:defRPr sz="5600"/>
            </a:pPr>
            <a:r>
              <a:rPr>
                <a:solidFill>
                  <a:srgbClr val="920E00"/>
                </a:solidFill>
                <a:uFill>
                  <a:solidFill>
                    <a:srgbClr val="920E00"/>
                  </a:solidFill>
                </a:uFill>
              </a:rPr>
              <a:t>Freedom, responsibility and control</a:t>
            </a:r>
          </a:p>
        </p:txBody>
      </p:sp>
      <p:pic>
        <p:nvPicPr>
          <p:cNvPr id="191" name="UK-SCL-webpage-banner.png" descr="UK-SCL-webpage-banner.png"/>
          <p:cNvPicPr>
            <a:picLocks noChangeAspect="1"/>
          </p:cNvPicPr>
          <p:nvPr/>
        </p:nvPicPr>
        <p:blipFill>
          <a:blip r:embed="rId2">
            <a:extLst/>
          </a:blip>
          <a:stretch>
            <a:fillRect/>
          </a:stretch>
        </p:blipFill>
        <p:spPr>
          <a:xfrm>
            <a:off x="4165600" y="3683000"/>
            <a:ext cx="16306800" cy="6604000"/>
          </a:xfrm>
          <a:prstGeom prst="rect">
            <a:avLst/>
          </a:prstGeom>
          <a:ln w="12700">
            <a:miter lim="400000"/>
          </a:ln>
        </p:spPr>
      </p:pic>
      <p:sp>
        <p:nvSpPr>
          <p:cNvPr id="192" name="Stephen Curry…"/>
          <p:cNvSpPr txBox="1"/>
          <p:nvPr/>
        </p:nvSpPr>
        <p:spPr>
          <a:xfrm>
            <a:off x="10108648" y="10900499"/>
            <a:ext cx="4166704" cy="2235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sz="5300"/>
            </a:pPr>
            <a:r>
              <a:t>Stephen Curry</a:t>
            </a:r>
          </a:p>
          <a:p>
            <a:pPr>
              <a:defRPr sz="3100"/>
            </a:pPr>
            <a:r>
              <a:t>Imperial College London</a:t>
            </a:r>
          </a:p>
          <a:p>
            <a:pPr>
              <a:defRPr sz="2700" i="1"/>
            </a:pPr>
            <a:endParaRPr/>
          </a:p>
          <a:p>
            <a:pPr>
              <a:defRPr sz="2700" i="1"/>
            </a:pPr>
            <a:r>
              <a:t>16 April 2018</a:t>
            </a: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Good (open) practices don’t spread by themselves"/>
          <p:cNvSpPr>
            <a:spLocks noGrp="1"/>
          </p:cNvSpPr>
          <p:nvPr>
            <p:ph type="title"/>
          </p:nvPr>
        </p:nvSpPr>
        <p:spPr>
          <a:xfrm>
            <a:off x="2" y="-1"/>
            <a:ext cx="24383999" cy="1705363"/>
          </a:xfrm>
          <a:prstGeom prst="rect">
            <a:avLst/>
          </a:prstGeom>
        </p:spPr>
        <p:txBody>
          <a:bodyPr/>
          <a:lstStyle>
            <a:lvl1pPr>
              <a:defRPr sz="5700"/>
            </a:lvl1pPr>
          </a:lstStyle>
          <a:p>
            <a:r>
              <a:t>Good (open) practices don’t spread by themselves</a:t>
            </a:r>
          </a:p>
        </p:txBody>
      </p:sp>
      <p:sp>
        <p:nvSpPr>
          <p:cNvPr id="273" name="Why was anaesthesia adopted more rapidly than antisepsis?"/>
          <p:cNvSpPr>
            <a:spLocks noGrp="1"/>
          </p:cNvSpPr>
          <p:nvPr>
            <p:ph type="body" sz="quarter" idx="1"/>
          </p:nvPr>
        </p:nvSpPr>
        <p:spPr>
          <a:xfrm>
            <a:off x="1312254" y="2590892"/>
            <a:ext cx="10876405" cy="2380561"/>
          </a:xfrm>
          <a:prstGeom prst="rect">
            <a:avLst/>
          </a:prstGeom>
        </p:spPr>
        <p:txBody>
          <a:bodyPr/>
          <a:lstStyle/>
          <a:p>
            <a:pPr marL="0" lvl="5" indent="0" algn="ctr" defTabSz="642937">
              <a:lnSpc>
                <a:spcPts val="7200"/>
              </a:lnSpc>
              <a:spcBef>
                <a:spcPts val="500"/>
              </a:spcBef>
              <a:buClr>
                <a:srgbClr val="000000"/>
              </a:buClr>
              <a:buSzTx/>
              <a:buFont typeface="Lucida Grande"/>
              <a:buNone/>
              <a:tabLst>
                <a:tab pos="2133600" algn="l"/>
              </a:tabLst>
              <a:defRPr sz="6000" i="1">
                <a:latin typeface="Calibri"/>
                <a:ea typeface="Calibri"/>
                <a:cs typeface="Calibri"/>
                <a:sym typeface="Calibri"/>
              </a:defRPr>
            </a:pPr>
            <a:r>
              <a:t>Why was anaesthesia adopted more rapidly than antisepsis?</a:t>
            </a:r>
          </a:p>
        </p:txBody>
      </p:sp>
      <p:sp>
        <p:nvSpPr>
          <p:cNvPr id="274" name="http://www.newyorker.com/magazine/2013/07/29/slow-ideas"/>
          <p:cNvSpPr txBox="1"/>
          <p:nvPr/>
        </p:nvSpPr>
        <p:spPr>
          <a:xfrm>
            <a:off x="14689915" y="13092062"/>
            <a:ext cx="7845029" cy="4699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400" u="sng">
                <a:solidFill>
                  <a:schemeClr val="accent1"/>
                </a:solidFill>
                <a:hlinkClick r:id="rId2"/>
              </a:defRPr>
            </a:lvl1pPr>
          </a:lstStyle>
          <a:p>
            <a:pPr>
              <a:defRPr u="none"/>
            </a:pPr>
            <a:r>
              <a:rPr u="sng">
                <a:hlinkClick r:id="rId2"/>
              </a:rPr>
              <a:t>http://www.newyorker.com/magazine/2013/07/29/slow-ideas</a:t>
            </a:r>
          </a:p>
        </p:txBody>
      </p:sp>
      <p:pic>
        <p:nvPicPr>
          <p:cNvPr id="275" name="Gawande-Slow-Ideas.jpg" descr="Gawande-Slow-Ideas.jpg"/>
          <p:cNvPicPr>
            <a:picLocks noChangeAspect="1"/>
          </p:cNvPicPr>
          <p:nvPr/>
        </p:nvPicPr>
        <p:blipFill>
          <a:blip r:embed="rId3">
            <a:extLst/>
          </a:blip>
          <a:stretch>
            <a:fillRect/>
          </a:stretch>
        </p:blipFill>
        <p:spPr>
          <a:xfrm>
            <a:off x="14087042" y="1792742"/>
            <a:ext cx="9050776" cy="11105175"/>
          </a:xfrm>
          <a:prstGeom prst="rect">
            <a:avLst/>
          </a:prstGeom>
          <a:ln>
            <a:solidFill>
              <a:srgbClr val="000000"/>
            </a:solidFill>
            <a:miter lim="400000"/>
          </a:ln>
        </p:spPr>
      </p:pic>
      <p:sp>
        <p:nvSpPr>
          <p:cNvPr id="276" name="“First, one combatted a visible and immediate problem (pain); the other combatted an invisible problem (germs) whose effects wouldn’t be manifest until well after the operation.…"/>
          <p:cNvSpPr txBox="1"/>
          <p:nvPr/>
        </p:nvSpPr>
        <p:spPr>
          <a:xfrm>
            <a:off x="1094031" y="5856984"/>
            <a:ext cx="11312852" cy="3759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L="330200" lvl="5" indent="-203200" algn="l" defTabSz="642937">
              <a:lnSpc>
                <a:spcPts val="4300"/>
              </a:lnSpc>
              <a:spcBef>
                <a:spcPts val="2400"/>
              </a:spcBef>
              <a:buClr>
                <a:srgbClr val="000000"/>
              </a:buClr>
              <a:buFont typeface="Lucida Grande"/>
              <a:tabLst>
                <a:tab pos="2133600" algn="l"/>
              </a:tabLst>
              <a:defRPr sz="3600"/>
            </a:pPr>
            <a:r>
              <a:t>“</a:t>
            </a:r>
            <a:r>
              <a:rPr b="1"/>
              <a:t>First</a:t>
            </a:r>
            <a:r>
              <a:t>, one combatted a visible and immediate problem (pain); the other combatted an invisible problem (germs) whose effects wouldn’t be manifest until well after the operation. </a:t>
            </a:r>
          </a:p>
          <a:p>
            <a:pPr marL="330200" lvl="5" indent="-203200" algn="l" defTabSz="642937">
              <a:lnSpc>
                <a:spcPts val="4300"/>
              </a:lnSpc>
              <a:spcBef>
                <a:spcPts val="500"/>
              </a:spcBef>
              <a:buClr>
                <a:srgbClr val="000000"/>
              </a:buClr>
              <a:buFont typeface="Lucida Grande"/>
              <a:tabLst>
                <a:tab pos="2133600" algn="l"/>
              </a:tabLst>
              <a:defRPr sz="3600"/>
            </a:pPr>
            <a:r>
              <a:t>“</a:t>
            </a:r>
            <a:r>
              <a:rPr b="1"/>
              <a:t>Second</a:t>
            </a:r>
            <a:r>
              <a:t>, although both made life better for patients, only one made life better for doctors.”</a:t>
            </a:r>
          </a:p>
        </p:txBody>
      </p:sp>
      <p:sp>
        <p:nvSpPr>
          <p:cNvPr id="277" name="“People talking to people is still how the world’s standards change.”"/>
          <p:cNvSpPr txBox="1"/>
          <p:nvPr/>
        </p:nvSpPr>
        <p:spPr>
          <a:xfrm>
            <a:off x="2490990" y="10801011"/>
            <a:ext cx="8518931" cy="125675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marL="330200" lvl="5" indent="-203200" defTabSz="642937">
              <a:lnSpc>
                <a:spcPts val="4500"/>
              </a:lnSpc>
              <a:spcBef>
                <a:spcPts val="2400"/>
              </a:spcBef>
              <a:buClr>
                <a:srgbClr val="000000"/>
              </a:buClr>
              <a:buFont typeface="Lucida Grande"/>
              <a:tabLst>
                <a:tab pos="2133600" algn="l"/>
              </a:tabLst>
              <a:defRPr sz="3800" b="1"/>
            </a:pPr>
            <a:r>
              <a:rPr dirty="0"/>
              <a:t>“People talking to people is still </a:t>
            </a:r>
            <a:r>
              <a:rPr lang="en-GB" dirty="0"/>
              <a:t>the way that norms and </a:t>
            </a:r>
            <a:r>
              <a:rPr dirty="0"/>
              <a:t>standards change.”</a:t>
            </a:r>
          </a:p>
        </p:txBody>
      </p:sp>
      <p:pic>
        <p:nvPicPr>
          <p:cNvPr id="278" name="AtulGawande.jpg" descr="AtulGawande.jpg"/>
          <p:cNvPicPr>
            <a:picLocks noChangeAspect="1"/>
          </p:cNvPicPr>
          <p:nvPr/>
        </p:nvPicPr>
        <p:blipFill>
          <a:blip r:embed="rId4">
            <a:extLst/>
          </a:blip>
          <a:stretch>
            <a:fillRect/>
          </a:stretch>
        </p:blipFill>
        <p:spPr>
          <a:xfrm>
            <a:off x="13839217" y="9056220"/>
            <a:ext cx="2749421" cy="3902076"/>
          </a:xfrm>
          <a:prstGeom prst="rect">
            <a:avLst/>
          </a:prstGeom>
          <a:ln>
            <a:solidFill>
              <a:srgbClr val="000000"/>
            </a:solidFill>
            <a:miter lim="400000"/>
          </a:ln>
        </p:spPr>
      </p:pic>
    </p:spTree>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77">
                                            <p:bg/>
                                          </p:spTgt>
                                        </p:tgtEl>
                                        <p:attrNameLst>
                                          <p:attrName>style.visibility</p:attrName>
                                        </p:attrNameLst>
                                      </p:cBhvr>
                                      <p:to>
                                        <p:strVal val="visible"/>
                                      </p:to>
                                    </p:set>
                                    <p:animEffect transition="in" filter="dissolve">
                                      <p:cBhvr>
                                        <p:cTn id="7" dur="500"/>
                                        <p:tgtEl>
                                          <p:spTgt spid="277">
                                            <p:bg/>
                                          </p:spTgt>
                                        </p:tgtEl>
                                      </p:cBhvr>
                                    </p:animEffect>
                                  </p:childTnLst>
                                </p:cTn>
                              </p:par>
                              <p:par>
                                <p:cTn id="8" presetID="9" presetClass="entr" presetSubtype="0" fill="hold" grpId="1" nodeType="withEffect">
                                  <p:stCondLst>
                                    <p:cond delay="0"/>
                                  </p:stCondLst>
                                  <p:iterate>
                                    <p:tmAbs val="0"/>
                                  </p:iterate>
                                  <p:childTnLst>
                                    <p:set>
                                      <p:cBhvr>
                                        <p:cTn id="9" fill="hold"/>
                                        <p:tgtEl>
                                          <p:spTgt spid="277">
                                            <p:txEl>
                                              <p:pRg st="0" end="0"/>
                                            </p:txEl>
                                          </p:spTgt>
                                        </p:tgtEl>
                                        <p:attrNameLst>
                                          <p:attrName>style.visibility</p:attrName>
                                        </p:attrNameLst>
                                      </p:cBhvr>
                                      <p:to>
                                        <p:strVal val="visible"/>
                                      </p:to>
                                    </p:set>
                                    <p:animEffect transition="in" filter="dissolve">
                                      <p:cBhvr>
                                        <p:cTn id="10" dur="500"/>
                                        <p:tgtEl>
                                          <p:spTgt spid="27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 grpId="1" build="p" bldLvl="5"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Openness as a good in itself: a path to greater scientific integrity, impact and public trust"/>
          <p:cNvSpPr>
            <a:spLocks noGrp="1"/>
          </p:cNvSpPr>
          <p:nvPr>
            <p:ph type="title"/>
          </p:nvPr>
        </p:nvSpPr>
        <p:spPr>
          <a:xfrm>
            <a:off x="2" y="-1"/>
            <a:ext cx="24383999" cy="1705363"/>
          </a:xfrm>
          <a:prstGeom prst="rect">
            <a:avLst/>
          </a:prstGeom>
        </p:spPr>
        <p:txBody>
          <a:bodyPr/>
          <a:lstStyle/>
          <a:p>
            <a:pPr>
              <a:defRPr sz="5200"/>
            </a:pPr>
            <a:r>
              <a:t>Openness as a good in itself: a path to greater scientific integrity, impact </a:t>
            </a:r>
            <a:r>
              <a:rPr i="1"/>
              <a:t>and</a:t>
            </a:r>
            <a:r>
              <a:t> public trust</a:t>
            </a:r>
          </a:p>
        </p:txBody>
      </p:sp>
      <p:pic>
        <p:nvPicPr>
          <p:cNvPr id="281" name="Image" descr="Image"/>
          <p:cNvPicPr>
            <a:picLocks noChangeAspect="1"/>
          </p:cNvPicPr>
          <p:nvPr/>
        </p:nvPicPr>
        <p:blipFill>
          <a:blip r:embed="rId2">
            <a:extLst/>
          </a:blip>
          <a:stretch>
            <a:fillRect/>
          </a:stretch>
        </p:blipFill>
        <p:spPr>
          <a:xfrm>
            <a:off x="4558956" y="6432353"/>
            <a:ext cx="7010565" cy="6984472"/>
          </a:xfrm>
          <a:prstGeom prst="rect">
            <a:avLst/>
          </a:prstGeom>
          <a:ln>
            <a:solidFill>
              <a:srgbClr val="000000"/>
            </a:solidFill>
            <a:miter lim="400000"/>
          </a:ln>
        </p:spPr>
      </p:pic>
      <p:sp>
        <p:nvSpPr>
          <p:cNvPr id="282" name="Declarations are not enough……"/>
          <p:cNvSpPr>
            <a:spLocks noGrp="1"/>
          </p:cNvSpPr>
          <p:nvPr>
            <p:ph type="body" sz="quarter" idx="1"/>
          </p:nvPr>
        </p:nvSpPr>
        <p:spPr>
          <a:xfrm>
            <a:off x="4554193" y="1838295"/>
            <a:ext cx="12401113" cy="4062946"/>
          </a:xfrm>
          <a:prstGeom prst="rect">
            <a:avLst/>
          </a:prstGeom>
        </p:spPr>
        <p:txBody>
          <a:bodyPr/>
          <a:lstStyle/>
          <a:p>
            <a:pPr marL="0" indent="0">
              <a:spcBef>
                <a:spcPts val="0"/>
              </a:spcBef>
              <a:buSzTx/>
              <a:buNone/>
              <a:defRPr sz="3100"/>
            </a:pPr>
            <a:r>
              <a:t>Declarations are not enough…</a:t>
            </a:r>
          </a:p>
          <a:p>
            <a:pPr marL="0" indent="0">
              <a:spcBef>
                <a:spcPts val="0"/>
              </a:spcBef>
              <a:buSzTx/>
              <a:buNone/>
              <a:defRPr sz="3100"/>
            </a:pPr>
            <a:endParaRPr/>
          </a:p>
          <a:p>
            <a:pPr marL="0" indent="0">
              <a:spcBef>
                <a:spcPts val="0"/>
              </a:spcBef>
              <a:buSzTx/>
              <a:buNone/>
              <a:defRPr sz="3100"/>
            </a:pPr>
            <a:r>
              <a:t>Positive moves:  </a:t>
            </a:r>
          </a:p>
          <a:p>
            <a:pPr marL="0" indent="0">
              <a:spcBef>
                <a:spcPts val="0"/>
              </a:spcBef>
              <a:buSzTx/>
              <a:buNone/>
              <a:defRPr sz="3100"/>
            </a:pPr>
            <a:r>
              <a:t>Funder mandates (what will UKRI do next?)</a:t>
            </a:r>
          </a:p>
          <a:p>
            <a:pPr marL="0" indent="0">
              <a:spcBef>
                <a:spcPts val="0"/>
              </a:spcBef>
              <a:buSzTx/>
              <a:buNone/>
              <a:defRPr sz="3100"/>
            </a:pPr>
            <a:r>
              <a:t>Funder support for preprints &amp; OA mega-journals: faster, open, better…</a:t>
            </a:r>
          </a:p>
          <a:p>
            <a:pPr marL="0" indent="0">
              <a:spcBef>
                <a:spcPts val="0"/>
              </a:spcBef>
              <a:buSzTx/>
              <a:buNone/>
              <a:defRPr sz="3100"/>
            </a:pPr>
            <a:r>
              <a:t>Largest possible audience (sharing &amp; scrutiny) </a:t>
            </a:r>
          </a:p>
          <a:p>
            <a:pPr marL="0" indent="0">
              <a:spcBef>
                <a:spcPts val="0"/>
              </a:spcBef>
              <a:buSzTx/>
              <a:buNone/>
              <a:defRPr sz="3100"/>
            </a:pPr>
            <a:r>
              <a:t>Fosters open peer review </a:t>
            </a:r>
          </a:p>
          <a:p>
            <a:pPr marL="0" indent="0">
              <a:spcBef>
                <a:spcPts val="0"/>
              </a:spcBef>
              <a:buSzTx/>
              <a:buNone/>
              <a:defRPr sz="3100"/>
            </a:pPr>
            <a:r>
              <a:t>Focus on the content, not the container (‘objective' peer review) </a:t>
            </a:r>
          </a:p>
        </p:txBody>
      </p:sp>
      <p:pic>
        <p:nvPicPr>
          <p:cNvPr id="283" name="Curry-OC-Zika.png" descr="Curry-OC-Zika.png"/>
          <p:cNvPicPr>
            <a:picLocks noChangeAspect="1"/>
          </p:cNvPicPr>
          <p:nvPr/>
        </p:nvPicPr>
        <p:blipFill>
          <a:blip r:embed="rId3">
            <a:extLst/>
          </a:blip>
          <a:stretch>
            <a:fillRect/>
          </a:stretch>
        </p:blipFill>
        <p:spPr>
          <a:xfrm>
            <a:off x="11879661" y="6450527"/>
            <a:ext cx="6741580" cy="6966298"/>
          </a:xfrm>
          <a:prstGeom prst="rect">
            <a:avLst/>
          </a:prstGeom>
          <a:ln>
            <a:solidFill>
              <a:srgbClr val="000000"/>
            </a:solidFill>
            <a:miter lim="400000"/>
          </a:ln>
        </p:spPr>
      </p:pic>
      <p:sp>
        <p:nvSpPr>
          <p:cNvPr id="284" name="“The principle that the results of research that has been publicly funded should be freely accessible in the public domain is a compelling one, and fundamentally unanswerable.”…"/>
          <p:cNvSpPr txBox="1"/>
          <p:nvPr/>
        </p:nvSpPr>
        <p:spPr>
          <a:xfrm>
            <a:off x="337398" y="5861008"/>
            <a:ext cx="2862264" cy="427755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lstStyle/>
          <a:p>
            <a:pPr algn="l" defTabSz="821531">
              <a:spcBef>
                <a:spcPts val="1200"/>
              </a:spcBef>
              <a:defRPr sz="2400">
                <a:solidFill>
                  <a:srgbClr val="212121"/>
                </a:solidFill>
              </a:defRPr>
            </a:pPr>
            <a:r>
              <a:t>“The principle that the results of research that has been </a:t>
            </a:r>
            <a:r>
              <a:rPr b="1"/>
              <a:t>publicly funded</a:t>
            </a:r>
            <a:r>
              <a:t> should be </a:t>
            </a:r>
            <a:r>
              <a:rPr b="1"/>
              <a:t>freely accessible</a:t>
            </a:r>
            <a:r>
              <a:t> in the public domain is a compelling one, and </a:t>
            </a:r>
            <a:r>
              <a:rPr b="1"/>
              <a:t>fundamentally unanswerable</a:t>
            </a:r>
            <a:r>
              <a:t>.”</a:t>
            </a:r>
          </a:p>
          <a:p>
            <a:pPr algn="r" defTabSz="821531">
              <a:spcBef>
                <a:spcPts val="1200"/>
              </a:spcBef>
              <a:defRPr sz="1800">
                <a:solidFill>
                  <a:srgbClr val="212121"/>
                </a:solidFill>
              </a:defRPr>
            </a:pPr>
            <a:r>
              <a:t>Dame Janet Finch (2012)</a:t>
            </a:r>
          </a:p>
        </p:txBody>
      </p:sp>
      <p:pic>
        <p:nvPicPr>
          <p:cNvPr id="285" name="Dame-Janet-Finch-007.png" descr="Dame-Janet-Finch-007.png"/>
          <p:cNvPicPr>
            <a:picLocks noChangeAspect="1"/>
          </p:cNvPicPr>
          <p:nvPr/>
        </p:nvPicPr>
        <p:blipFill>
          <a:blip r:embed="rId4">
            <a:extLst/>
          </a:blip>
          <a:srcRect l="21304" r="18478"/>
          <a:stretch>
            <a:fillRect/>
          </a:stretch>
        </p:blipFill>
        <p:spPr>
          <a:xfrm>
            <a:off x="337398" y="2853449"/>
            <a:ext cx="2862079" cy="2851746"/>
          </a:xfrm>
          <a:prstGeom prst="rect">
            <a:avLst/>
          </a:prstGeom>
          <a:ln w="12700">
            <a:miter lim="400000"/>
          </a:ln>
        </p:spPr>
      </p:pic>
      <p:pic>
        <p:nvPicPr>
          <p:cNvPr id="286" name="Wellcome-Open-Research.jpg" descr="Wellcome-Open-Research.jpg"/>
          <p:cNvPicPr>
            <a:picLocks noChangeAspect="1"/>
          </p:cNvPicPr>
          <p:nvPr/>
        </p:nvPicPr>
        <p:blipFill>
          <a:blip r:embed="rId5">
            <a:extLst/>
          </a:blip>
          <a:stretch>
            <a:fillRect/>
          </a:stretch>
        </p:blipFill>
        <p:spPr>
          <a:xfrm>
            <a:off x="18931380" y="6432353"/>
            <a:ext cx="5147822" cy="3193258"/>
          </a:xfrm>
          <a:prstGeom prst="rect">
            <a:avLst/>
          </a:prstGeom>
          <a:ln>
            <a:solidFill>
              <a:srgbClr val="000000"/>
            </a:solidFill>
            <a:miter lim="400000"/>
          </a:ln>
        </p:spPr>
      </p:pic>
      <p:pic>
        <p:nvPicPr>
          <p:cNvPr id="287" name="Open-Research.jpg" descr="Open-Research.jpg"/>
          <p:cNvPicPr>
            <a:picLocks noChangeAspect="1"/>
          </p:cNvPicPr>
          <p:nvPr/>
        </p:nvPicPr>
        <p:blipFill>
          <a:blip r:embed="rId6">
            <a:extLst/>
          </a:blip>
          <a:stretch>
            <a:fillRect/>
          </a:stretch>
        </p:blipFill>
        <p:spPr>
          <a:xfrm>
            <a:off x="18940259" y="9813350"/>
            <a:ext cx="5147822" cy="3603475"/>
          </a:xfrm>
          <a:prstGeom prst="rect">
            <a:avLst/>
          </a:prstGeom>
          <a:ln>
            <a:solidFill>
              <a:srgbClr val="000000"/>
            </a:solidFill>
            <a:miter lim="400000"/>
          </a:ln>
        </p:spPr>
      </p:pic>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Openness as a good in itself: a way to involve the public"/>
          <p:cNvSpPr>
            <a:spLocks noGrp="1"/>
          </p:cNvSpPr>
          <p:nvPr>
            <p:ph type="title"/>
          </p:nvPr>
        </p:nvSpPr>
        <p:spPr>
          <a:xfrm>
            <a:off x="2" y="-1"/>
            <a:ext cx="24383999" cy="1705363"/>
          </a:xfrm>
          <a:prstGeom prst="rect">
            <a:avLst/>
          </a:prstGeom>
        </p:spPr>
        <p:txBody>
          <a:bodyPr/>
          <a:lstStyle>
            <a:lvl1pPr>
              <a:defRPr sz="5700"/>
            </a:lvl1pPr>
          </a:lstStyle>
          <a:p>
            <a:r>
              <a:t>Openness as a good in itself: a way to involve the public</a:t>
            </a:r>
          </a:p>
        </p:txBody>
      </p:sp>
      <p:pic>
        <p:nvPicPr>
          <p:cNvPr id="290" name="Zooniverse.2.png" descr="Zooniverse.2.png"/>
          <p:cNvPicPr>
            <a:picLocks noChangeAspect="1"/>
          </p:cNvPicPr>
          <p:nvPr/>
        </p:nvPicPr>
        <p:blipFill>
          <a:blip r:embed="rId3">
            <a:extLst/>
          </a:blip>
          <a:stretch>
            <a:fillRect/>
          </a:stretch>
        </p:blipFill>
        <p:spPr>
          <a:xfrm>
            <a:off x="4379040" y="2602835"/>
            <a:ext cx="7958755" cy="7659863"/>
          </a:xfrm>
          <a:prstGeom prst="rect">
            <a:avLst/>
          </a:prstGeom>
          <a:ln w="12700">
            <a:solidFill>
              <a:srgbClr val="000000"/>
            </a:solidFill>
            <a:miter lim="400000"/>
          </a:ln>
        </p:spPr>
      </p:pic>
      <p:pic>
        <p:nvPicPr>
          <p:cNvPr id="291" name="Eterna-JMB-paper-abstract.png" descr="Eterna-JMB-paper-abstract.png"/>
          <p:cNvPicPr>
            <a:picLocks noChangeAspect="1"/>
          </p:cNvPicPr>
          <p:nvPr/>
        </p:nvPicPr>
        <p:blipFill>
          <a:blip r:embed="rId4">
            <a:extLst/>
          </a:blip>
          <a:srcRect b="3666"/>
          <a:stretch>
            <a:fillRect/>
          </a:stretch>
        </p:blipFill>
        <p:spPr>
          <a:xfrm>
            <a:off x="12891768" y="2603009"/>
            <a:ext cx="7113226" cy="7659702"/>
          </a:xfrm>
          <a:prstGeom prst="rect">
            <a:avLst/>
          </a:prstGeom>
          <a:ln w="12700">
            <a:solidFill>
              <a:srgbClr val="000000"/>
            </a:solidFill>
            <a:miter lim="400000"/>
          </a:ln>
        </p:spPr>
      </p:pic>
      <p:sp>
        <p:nvSpPr>
          <p:cNvPr id="292" name="Citizen science teaches researchers about:…"/>
          <p:cNvSpPr txBox="1"/>
          <p:nvPr/>
        </p:nvSpPr>
        <p:spPr>
          <a:xfrm>
            <a:off x="8269512" y="10775320"/>
            <a:ext cx="7971455" cy="2692401"/>
          </a:xfrm>
          <a:prstGeom prst="rect">
            <a:avLst/>
          </a:prstGeom>
          <a:ln w="12700">
            <a:miter lim="400000"/>
          </a:ln>
          <a:extLst>
            <a:ext uri="{C572A759-6A51-4108-AA02-DFA0A04FC94B}">
              <ma14:wrappingTextBoxFlag xmlns:ma14="http://schemas.microsoft.com/office/mac/drawingml/2011/main" xmlns="" val="1"/>
            </a:ext>
          </a:extLst>
        </p:spPr>
        <p:txBody>
          <a:bodyPr lIns="127000" tIns="127000" rIns="127000" bIns="127000">
            <a:spAutoFit/>
          </a:bodyPr>
          <a:lstStyle/>
          <a:p>
            <a:pPr>
              <a:spcBef>
                <a:spcPts val="700"/>
              </a:spcBef>
              <a:defRPr sz="3000"/>
            </a:pPr>
            <a:r>
              <a:t>Citizen science teaches researchers about:</a:t>
            </a:r>
          </a:p>
          <a:p>
            <a:pPr>
              <a:defRPr sz="3000"/>
            </a:pPr>
            <a:r>
              <a:t>new (non-traditional) audiences &amp; scientists</a:t>
            </a:r>
          </a:p>
          <a:p>
            <a:pPr>
              <a:defRPr sz="3000"/>
            </a:pPr>
            <a:endParaRPr/>
          </a:p>
          <a:p>
            <a:pPr>
              <a:defRPr sz="3000"/>
            </a:pPr>
            <a:endParaRPr/>
          </a:p>
          <a:p>
            <a:pPr>
              <a:defRPr sz="3000"/>
            </a:pPr>
            <a:r>
              <a:t>Communication + Participation = </a:t>
            </a:r>
            <a:r>
              <a:rPr b="1"/>
              <a:t>Public Trust</a:t>
            </a:r>
          </a:p>
        </p:txBody>
      </p:sp>
    </p:spTree>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92"/>
                                        </p:tgtEl>
                                        <p:attrNameLst>
                                          <p:attrName>style.visibility</p:attrName>
                                        </p:attrNameLst>
                                      </p:cBhvr>
                                      <p:to>
                                        <p:strVal val="visible"/>
                                      </p:to>
                                    </p:set>
                                    <p:animEffect transition="in" filter="dissolve">
                                      <p:cBhvr>
                                        <p:cTn id="7" dur="500"/>
                                        <p:tgtEl>
                                          <p:spTgt spid="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 grpId="1"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People talking to people is still how the world’s standards change.”"/>
          <p:cNvSpPr>
            <a:spLocks noGrp="1"/>
          </p:cNvSpPr>
          <p:nvPr>
            <p:ph type="title"/>
          </p:nvPr>
        </p:nvSpPr>
        <p:spPr>
          <a:xfrm>
            <a:off x="2" y="-1"/>
            <a:ext cx="24383999" cy="1705363"/>
          </a:xfrm>
          <a:prstGeom prst="rect">
            <a:avLst/>
          </a:prstGeom>
        </p:spPr>
        <p:txBody>
          <a:bodyPr/>
          <a:lstStyle>
            <a:lvl1pPr>
              <a:defRPr sz="5700"/>
            </a:lvl1pPr>
          </a:lstStyle>
          <a:p>
            <a:r>
              <a:rPr dirty="0"/>
              <a:t>“People talking to people is still </a:t>
            </a:r>
            <a:r>
              <a:rPr lang="en-GB" dirty="0"/>
              <a:t>the way norms and standards </a:t>
            </a:r>
            <a:r>
              <a:rPr dirty="0"/>
              <a:t>change.”</a:t>
            </a:r>
          </a:p>
        </p:txBody>
      </p:sp>
      <p:grpSp>
        <p:nvGrpSpPr>
          <p:cNvPr id="299" name="Group"/>
          <p:cNvGrpSpPr/>
          <p:nvPr/>
        </p:nvGrpSpPr>
        <p:grpSpPr>
          <a:xfrm>
            <a:off x="3674820" y="2745284"/>
            <a:ext cx="17034360" cy="3606801"/>
            <a:chOff x="0" y="0"/>
            <a:chExt cx="17034358" cy="3606800"/>
          </a:xfrm>
        </p:grpSpPr>
        <p:sp>
          <p:nvSpPr>
            <p:cNvPr id="297" name="“We would ask scholars to consider the responsibilities that sit alongside academic freedom and to reflect on whether they might re-prioritise the duty to communicate rapidly and widely in the face of the reputational credit that is earned through publication. Given the crucial role that academics play in peer review, we occupy a central and influential position.”"/>
            <p:cNvSpPr txBox="1"/>
            <p:nvPr/>
          </p:nvSpPr>
          <p:spPr>
            <a:xfrm>
              <a:off x="3251562" y="0"/>
              <a:ext cx="13782797" cy="360680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27000" tIns="127000" rIns="127000" bIns="127000" numCol="1" anchor="t">
              <a:spAutoFit/>
            </a:bodyPr>
            <a:lstStyle>
              <a:lvl1pPr algn="l">
                <a:spcBef>
                  <a:spcPts val="3000"/>
                </a:spcBef>
                <a:defRPr sz="3600"/>
              </a:lvl1pPr>
            </a:lstStyle>
            <a:p>
              <a:r>
                <a:t>“We would ask scholars to consider the responsibilities that sit alongside academic freedom and to reflect on whether they might re-prioritise the duty to communicate rapidly and widely in the face of the reputational credit that is earned through publication. Given the crucial role that academics play in peer review, we occupy a central and influential position.”</a:t>
              </a:r>
            </a:p>
          </p:txBody>
        </p:sp>
        <p:pic>
          <p:nvPicPr>
            <p:cNvPr id="298" name="2017-UAP.jpg" descr="2017-UAP.jpg"/>
            <p:cNvPicPr>
              <a:picLocks noChangeAspect="1"/>
            </p:cNvPicPr>
            <p:nvPr/>
          </p:nvPicPr>
          <p:blipFill>
            <a:blip r:embed="rId2">
              <a:extLst/>
            </a:blip>
            <a:stretch>
              <a:fillRect/>
            </a:stretch>
          </p:blipFill>
          <p:spPr>
            <a:xfrm>
              <a:off x="0" y="4762"/>
              <a:ext cx="2609701" cy="3597276"/>
            </a:xfrm>
            <a:prstGeom prst="rect">
              <a:avLst/>
            </a:prstGeom>
            <a:ln w="9525" cap="flat">
              <a:solidFill>
                <a:srgbClr val="000000"/>
              </a:solidFill>
              <a:prstDash val="solid"/>
              <a:miter lim="400000"/>
            </a:ln>
            <a:effectLst/>
          </p:spPr>
        </p:pic>
      </p:grpSp>
      <p:pic>
        <p:nvPicPr>
          <p:cNvPr id="300" name="UK-SCL-webpage-banner.png" descr="UK-SCL-webpage-banner.png"/>
          <p:cNvPicPr>
            <a:picLocks noChangeAspect="1"/>
          </p:cNvPicPr>
          <p:nvPr/>
        </p:nvPicPr>
        <p:blipFill>
          <a:blip r:embed="rId3">
            <a:extLst/>
          </a:blip>
          <a:stretch>
            <a:fillRect/>
          </a:stretch>
        </p:blipFill>
        <p:spPr>
          <a:xfrm>
            <a:off x="5867065" y="7999547"/>
            <a:ext cx="12649870" cy="5123002"/>
          </a:xfrm>
          <a:prstGeom prst="rect">
            <a:avLst/>
          </a:prstGeom>
          <a:ln w="12700">
            <a:miter lim="400000"/>
          </a:ln>
        </p:spPr>
      </p:pic>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Background reading"/>
          <p:cNvSpPr>
            <a:spLocks noGrp="1"/>
          </p:cNvSpPr>
          <p:nvPr>
            <p:ph type="title"/>
          </p:nvPr>
        </p:nvSpPr>
        <p:spPr>
          <a:xfrm>
            <a:off x="2" y="-1"/>
            <a:ext cx="24383999" cy="1705363"/>
          </a:xfrm>
          <a:prstGeom prst="rect">
            <a:avLst/>
          </a:prstGeom>
        </p:spPr>
        <p:txBody>
          <a:bodyPr/>
          <a:lstStyle/>
          <a:p>
            <a:r>
              <a:t>Background reading</a:t>
            </a:r>
          </a:p>
        </p:txBody>
      </p:sp>
      <p:pic>
        <p:nvPicPr>
          <p:cNvPr id="195" name="2017-UAP.jpg" descr="2017-UAP.jpg"/>
          <p:cNvPicPr>
            <a:picLocks noChangeAspect="1"/>
          </p:cNvPicPr>
          <p:nvPr/>
        </p:nvPicPr>
        <p:blipFill>
          <a:blip r:embed="rId2">
            <a:extLst/>
          </a:blip>
          <a:stretch>
            <a:fillRect/>
          </a:stretch>
        </p:blipFill>
        <p:spPr>
          <a:xfrm>
            <a:off x="1803778" y="2100262"/>
            <a:ext cx="7930572" cy="10931695"/>
          </a:xfrm>
          <a:prstGeom prst="rect">
            <a:avLst/>
          </a:prstGeom>
          <a:ln>
            <a:solidFill>
              <a:srgbClr val="000000"/>
            </a:solidFill>
            <a:miter lim="400000"/>
          </a:ln>
        </p:spPr>
      </p:pic>
      <p:pic>
        <p:nvPicPr>
          <p:cNvPr id="196" name="UAP-Guardian-article.jpg" descr="UAP-Guardian-article.jpg">
            <a:hlinkClick r:id="rId3"/>
          </p:cNvPr>
          <p:cNvPicPr>
            <a:picLocks noChangeAspect="1"/>
          </p:cNvPicPr>
          <p:nvPr/>
        </p:nvPicPr>
        <p:blipFill>
          <a:blip r:embed="rId4">
            <a:extLst/>
          </a:blip>
          <a:stretch>
            <a:fillRect/>
          </a:stretch>
        </p:blipFill>
        <p:spPr>
          <a:xfrm>
            <a:off x="10786280" y="2090737"/>
            <a:ext cx="7118960" cy="10941220"/>
          </a:xfrm>
          <a:prstGeom prst="rect">
            <a:avLst/>
          </a:prstGeom>
          <a:ln>
            <a:solidFill>
              <a:srgbClr val="000000"/>
            </a:solidFill>
            <a:miter lim="400000"/>
          </a:ln>
        </p:spPr>
      </p:pic>
      <p:sp>
        <p:nvSpPr>
          <p:cNvPr id="197" name="“Here’s @Stephen_Curry calling for communism…”"/>
          <p:cNvSpPr>
            <a:spLocks noGrp="1"/>
          </p:cNvSpPr>
          <p:nvPr>
            <p:ph type="body" sz="quarter" idx="1"/>
          </p:nvPr>
        </p:nvSpPr>
        <p:spPr>
          <a:xfrm>
            <a:off x="18440617" y="7117546"/>
            <a:ext cx="5651397" cy="1462108"/>
          </a:xfrm>
          <a:prstGeom prst="rect">
            <a:avLst/>
          </a:prstGeom>
        </p:spPr>
        <p:txBody>
          <a:bodyPr anchor="ctr"/>
          <a:lstStyle>
            <a:lvl1pPr marL="254000" indent="-254000">
              <a:spcBef>
                <a:spcPts val="3000"/>
              </a:spcBef>
              <a:buSzTx/>
              <a:buNone/>
              <a:defRPr sz="3800"/>
            </a:lvl1pPr>
          </a:lstStyle>
          <a:p>
            <a:r>
              <a:t>“Here’s @Stephen_Curry calling for communism…”</a:t>
            </a:r>
          </a:p>
        </p:txBody>
      </p:sp>
      <p:sp>
        <p:nvSpPr>
          <p:cNvPr id="198" name="https://zenodo.org/record/546100">
            <a:hlinkClick r:id="rId5"/>
          </p:cNvPr>
          <p:cNvSpPr txBox="1"/>
          <p:nvPr/>
        </p:nvSpPr>
        <p:spPr>
          <a:xfrm>
            <a:off x="1799016" y="13036718"/>
            <a:ext cx="5504484" cy="5715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000" u="sng">
                <a:hlinkClick r:id="rId6"/>
              </a:defRPr>
            </a:lvl1pPr>
          </a:lstStyle>
          <a:p>
            <a:pPr>
              <a:defRPr u="none"/>
            </a:pPr>
            <a:r>
              <a:rPr u="sng">
                <a:hlinkClick r:id="rId6"/>
              </a:rPr>
              <a:t>https://zenodo.org/record/546100</a:t>
            </a: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Open access is important – but not to everyone…"/>
          <p:cNvSpPr>
            <a:spLocks noGrp="1"/>
          </p:cNvSpPr>
          <p:nvPr>
            <p:ph type="title"/>
          </p:nvPr>
        </p:nvSpPr>
        <p:spPr>
          <a:xfrm>
            <a:off x="2" y="-1"/>
            <a:ext cx="24383999" cy="1705363"/>
          </a:xfrm>
          <a:prstGeom prst="rect">
            <a:avLst/>
          </a:prstGeom>
        </p:spPr>
        <p:txBody>
          <a:bodyPr/>
          <a:lstStyle/>
          <a:p>
            <a:r>
              <a:t>Open access is important – but not to everyone…</a:t>
            </a:r>
          </a:p>
        </p:txBody>
      </p:sp>
      <p:sp>
        <p:nvSpPr>
          <p:cNvPr id="201" name="“Academic research is not something to which free access is possible. Academic research is a process – a process which universities teach (at a fee)…”…"/>
          <p:cNvSpPr>
            <a:spLocks noGrp="1"/>
          </p:cNvSpPr>
          <p:nvPr>
            <p:ph type="body" sz="quarter" idx="1"/>
          </p:nvPr>
        </p:nvSpPr>
        <p:spPr>
          <a:xfrm>
            <a:off x="12192000" y="2345338"/>
            <a:ext cx="8784286" cy="6321699"/>
          </a:xfrm>
          <a:prstGeom prst="rect">
            <a:avLst/>
          </a:prstGeom>
        </p:spPr>
        <p:txBody>
          <a:bodyPr/>
          <a:lstStyle/>
          <a:p>
            <a:pPr marL="165100" indent="-165100">
              <a:spcBef>
                <a:spcPts val="3000"/>
              </a:spcBef>
              <a:buSzTx/>
              <a:buNone/>
              <a:defRPr sz="3800"/>
            </a:pPr>
            <a:r>
              <a:t>“Academic research is not something to which free access is possible. Academic research is a process – a process which universities teach (at a fee)…”</a:t>
            </a:r>
          </a:p>
          <a:p>
            <a:pPr marL="165100" indent="-165100">
              <a:spcBef>
                <a:spcPts val="3000"/>
              </a:spcBef>
              <a:buSzTx/>
              <a:buNone/>
              <a:defRPr sz="3800"/>
            </a:pPr>
            <a:r>
              <a:t>“For those [others] who wish to have access, there is an admission cost: they must invest in the education prerequisite to enable them to understand the language used.“</a:t>
            </a:r>
          </a:p>
        </p:txBody>
      </p:sp>
      <p:sp>
        <p:nvSpPr>
          <p:cNvPr id="202" name="https://amp.theguardian.com/higher-education-network/blog/2013/jul/08/open-access-makes-no-sense">
            <a:hlinkClick r:id="" action="ppaction://hlinkshowjump?jump=nextslide"/>
          </p:cNvPr>
          <p:cNvSpPr txBox="1"/>
          <p:nvPr/>
        </p:nvSpPr>
        <p:spPr>
          <a:xfrm>
            <a:off x="5669086" y="13246099"/>
            <a:ext cx="13045828" cy="4699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400" i="1" u="sng">
                <a:hlinkClick r:id="rId2"/>
              </a:defRPr>
            </a:lvl1pPr>
          </a:lstStyle>
          <a:p>
            <a:pPr>
              <a:defRPr u="none"/>
            </a:pPr>
            <a:r>
              <a:rPr u="sng">
                <a:hlinkClick r:id="rId2"/>
              </a:rPr>
              <a:t>https://amp.theguardian.com/higher-education-network/blog/2013/jul/08/open-access-makes-no-sense</a:t>
            </a:r>
          </a:p>
        </p:txBody>
      </p:sp>
      <p:pic>
        <p:nvPicPr>
          <p:cNvPr id="203" name="Robin-Osborne-OA-no-sense-2013.png" descr="Robin-Osborne-OA-no-sense-2013.png"/>
          <p:cNvPicPr>
            <a:picLocks noChangeAspect="1"/>
          </p:cNvPicPr>
          <p:nvPr/>
        </p:nvPicPr>
        <p:blipFill>
          <a:blip r:embed="rId3">
            <a:extLst/>
          </a:blip>
          <a:stretch>
            <a:fillRect/>
          </a:stretch>
        </p:blipFill>
        <p:spPr>
          <a:xfrm>
            <a:off x="4340790" y="2350101"/>
            <a:ext cx="6325315" cy="10120503"/>
          </a:xfrm>
          <a:prstGeom prst="rect">
            <a:avLst/>
          </a:prstGeom>
          <a:ln>
            <a:solidFill>
              <a:srgbClr val="000000"/>
            </a:solidFill>
            <a:miter lim="400000"/>
          </a:ln>
        </p:spPr>
      </p:pic>
      <p:pic>
        <p:nvPicPr>
          <p:cNvPr id="204" name="Debating-open-access.jpg" descr="Debating-open-access.jpg"/>
          <p:cNvPicPr>
            <a:picLocks noChangeAspect="1"/>
          </p:cNvPicPr>
          <p:nvPr/>
        </p:nvPicPr>
        <p:blipFill>
          <a:blip r:embed="rId4">
            <a:extLst/>
          </a:blip>
          <a:stretch>
            <a:fillRect/>
          </a:stretch>
        </p:blipFill>
        <p:spPr>
          <a:xfrm>
            <a:off x="459621" y="7411038"/>
            <a:ext cx="3524807" cy="5059566"/>
          </a:xfrm>
          <a:prstGeom prst="rect">
            <a:avLst/>
          </a:prstGeom>
          <a:ln>
            <a:solidFill>
              <a:srgbClr val="000000"/>
            </a:solidFill>
            <a:miter lim="400000"/>
          </a:ln>
        </p:spPr>
      </p:pic>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Academic freedom is important – but not for everyone?"/>
          <p:cNvSpPr>
            <a:spLocks noGrp="1"/>
          </p:cNvSpPr>
          <p:nvPr>
            <p:ph type="title"/>
          </p:nvPr>
        </p:nvSpPr>
        <p:spPr>
          <a:xfrm>
            <a:off x="2" y="-1"/>
            <a:ext cx="24383999" cy="1705363"/>
          </a:xfrm>
          <a:prstGeom prst="rect">
            <a:avLst/>
          </a:prstGeom>
        </p:spPr>
        <p:txBody>
          <a:bodyPr/>
          <a:lstStyle/>
          <a:p>
            <a:r>
              <a:t>Academic freedom is important – but not for everyone?</a:t>
            </a:r>
          </a:p>
        </p:txBody>
      </p:sp>
      <p:sp>
        <p:nvSpPr>
          <p:cNvPr id="207" name="Sarewitz’s article and responses – https://www.thenewatlantis.com/publications/must-science-be-useful">
            <a:hlinkClick r:id="" action="ppaction://hlinkshowjump?jump=nextslide"/>
          </p:cNvPr>
          <p:cNvSpPr txBox="1"/>
          <p:nvPr/>
        </p:nvSpPr>
        <p:spPr>
          <a:xfrm>
            <a:off x="5714479" y="13246099"/>
            <a:ext cx="12955043" cy="4699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sz="2400" i="1"/>
            </a:pPr>
            <a:r>
              <a:t>Sarewitz’s article and responses – </a:t>
            </a:r>
            <a:r>
              <a:rPr u="sng">
                <a:hlinkClick r:id="rId2"/>
              </a:rPr>
              <a:t>https://www.thenewatlantis.com/publications/must-science-be-useful</a:t>
            </a:r>
          </a:p>
        </p:txBody>
      </p:sp>
      <p:grpSp>
        <p:nvGrpSpPr>
          <p:cNvPr id="210" name="Group"/>
          <p:cNvGrpSpPr/>
          <p:nvPr/>
        </p:nvGrpSpPr>
        <p:grpSpPr>
          <a:xfrm>
            <a:off x="6547045" y="1895617"/>
            <a:ext cx="11289909" cy="10740395"/>
            <a:chOff x="0" y="0"/>
            <a:chExt cx="11289907" cy="10740394"/>
          </a:xfrm>
        </p:grpSpPr>
        <p:pic>
          <p:nvPicPr>
            <p:cNvPr id="208" name="Saving-Science-Sarewitz.jpg" descr="Saving-Science-Sarewitz.jpg"/>
            <p:cNvPicPr>
              <a:picLocks noChangeAspect="1"/>
            </p:cNvPicPr>
            <p:nvPr/>
          </p:nvPicPr>
          <p:blipFill>
            <a:blip r:embed="rId3">
              <a:extLst/>
            </a:blip>
            <a:srcRect b="54856"/>
            <a:stretch>
              <a:fillRect/>
            </a:stretch>
          </p:blipFill>
          <p:spPr>
            <a:xfrm>
              <a:off x="0" y="0"/>
              <a:ext cx="11289789" cy="6532879"/>
            </a:xfrm>
            <a:prstGeom prst="rect">
              <a:avLst/>
            </a:prstGeom>
            <a:ln w="9525" cap="flat">
              <a:solidFill>
                <a:srgbClr val="000000"/>
              </a:solidFill>
              <a:prstDash val="solid"/>
              <a:miter lim="400000"/>
            </a:ln>
            <a:effectLst/>
          </p:spPr>
        </p:pic>
        <p:pic>
          <p:nvPicPr>
            <p:cNvPr id="209" name="Saving-Science-Sarewitz.jpg" descr="Saving-Science-Sarewitz.jpg"/>
            <p:cNvPicPr>
              <a:picLocks noChangeAspect="1"/>
            </p:cNvPicPr>
            <p:nvPr/>
          </p:nvPicPr>
          <p:blipFill>
            <a:blip r:embed="rId3">
              <a:extLst/>
            </a:blip>
            <a:srcRect t="73172"/>
            <a:stretch>
              <a:fillRect/>
            </a:stretch>
          </p:blipFill>
          <p:spPr>
            <a:xfrm>
              <a:off x="0" y="6858121"/>
              <a:ext cx="11289908" cy="3882274"/>
            </a:xfrm>
            <a:prstGeom prst="rect">
              <a:avLst/>
            </a:prstGeom>
            <a:ln w="9525" cap="flat">
              <a:solidFill>
                <a:srgbClr val="000000"/>
              </a:solidFill>
              <a:prstDash val="solid"/>
              <a:miter lim="400000"/>
            </a:ln>
            <a:effectLst/>
          </p:spPr>
        </p:pic>
      </p:grpSp>
      <p:grpSp>
        <p:nvGrpSpPr>
          <p:cNvPr id="213" name="Group"/>
          <p:cNvGrpSpPr/>
          <p:nvPr/>
        </p:nvGrpSpPr>
        <p:grpSpPr>
          <a:xfrm>
            <a:off x="18669520" y="1895617"/>
            <a:ext cx="5290145" cy="7792463"/>
            <a:chOff x="0" y="0"/>
            <a:chExt cx="5290143" cy="7792461"/>
          </a:xfrm>
        </p:grpSpPr>
        <p:pic>
          <p:nvPicPr>
            <p:cNvPr id="211" name="Image" descr="Image"/>
            <p:cNvPicPr>
              <a:picLocks noChangeAspect="1"/>
            </p:cNvPicPr>
            <p:nvPr/>
          </p:nvPicPr>
          <p:blipFill>
            <a:blip r:embed="rId4">
              <a:extLst/>
            </a:blip>
            <a:srcRect l="1295" t="2104" r="1295"/>
            <a:stretch>
              <a:fillRect/>
            </a:stretch>
          </p:blipFill>
          <p:spPr>
            <a:xfrm>
              <a:off x="0" y="4081260"/>
              <a:ext cx="5290098" cy="3711202"/>
            </a:xfrm>
            <a:prstGeom prst="rect">
              <a:avLst/>
            </a:prstGeom>
            <a:ln w="12700" cap="flat">
              <a:solidFill>
                <a:srgbClr val="000000"/>
              </a:solidFill>
              <a:prstDash val="solid"/>
              <a:miter lim="400000"/>
            </a:ln>
            <a:effectLst/>
          </p:spPr>
        </p:pic>
        <p:pic>
          <p:nvPicPr>
            <p:cNvPr id="212" name="Image" descr="Image"/>
            <p:cNvPicPr>
              <a:picLocks noChangeAspect="1"/>
            </p:cNvPicPr>
            <p:nvPr/>
          </p:nvPicPr>
          <p:blipFill>
            <a:blip r:embed="rId5">
              <a:extLst/>
            </a:blip>
            <a:stretch>
              <a:fillRect/>
            </a:stretch>
          </p:blipFill>
          <p:spPr>
            <a:xfrm>
              <a:off x="0" y="0"/>
              <a:ext cx="5290144" cy="3671982"/>
            </a:xfrm>
            <a:prstGeom prst="rect">
              <a:avLst/>
            </a:prstGeom>
            <a:ln w="12700" cap="flat">
              <a:solidFill>
                <a:srgbClr val="000000"/>
              </a:solidFill>
              <a:prstDash val="solid"/>
              <a:miter lim="400000"/>
            </a:ln>
            <a:effectLst/>
          </p:spPr>
        </p:pic>
      </p:grpSp>
    </p:spTree>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13"/>
                                        </p:tgtEl>
                                        <p:attrNameLst>
                                          <p:attrName>style.visibility</p:attrName>
                                        </p:attrNameLst>
                                      </p:cBhvr>
                                      <p:to>
                                        <p:strVal val="visible"/>
                                      </p:to>
                                    </p:set>
                                    <p:animEffect transition="in" filter="dissolve">
                                      <p:cBhvr>
                                        <p:cTn id="7" dur="499"/>
                                        <p:tgtEl>
                                          <p:spTgt spid="2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 grpId="1"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Open access – freedom and responsibility"/>
          <p:cNvSpPr>
            <a:spLocks noGrp="1"/>
          </p:cNvSpPr>
          <p:nvPr>
            <p:ph type="title"/>
          </p:nvPr>
        </p:nvSpPr>
        <p:spPr>
          <a:xfrm>
            <a:off x="2" y="-1"/>
            <a:ext cx="24383999" cy="1705363"/>
          </a:xfrm>
          <a:prstGeom prst="rect">
            <a:avLst/>
          </a:prstGeom>
        </p:spPr>
        <p:txBody>
          <a:bodyPr/>
          <a:lstStyle/>
          <a:p>
            <a:r>
              <a:t>Open access – freedom and responsibility</a:t>
            </a:r>
          </a:p>
        </p:txBody>
      </p:sp>
      <p:sp>
        <p:nvSpPr>
          <p:cNvPr id="216" name="http://oapen.org/search?identifier=643155">
            <a:hlinkClick r:id="" action="ppaction://hlinkshowjump?jump=nextslide"/>
          </p:cNvPr>
          <p:cNvSpPr txBox="1"/>
          <p:nvPr/>
        </p:nvSpPr>
        <p:spPr>
          <a:xfrm>
            <a:off x="737815" y="13246099"/>
            <a:ext cx="5446813" cy="4699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400" i="1" u="sng">
                <a:hlinkClick r:id="rId2"/>
              </a:defRPr>
            </a:lvl1pPr>
          </a:lstStyle>
          <a:p>
            <a:pPr>
              <a:defRPr u="none"/>
            </a:pPr>
            <a:r>
              <a:rPr u="sng">
                <a:hlinkClick r:id="rId2"/>
              </a:rPr>
              <a:t>http://oapen.org/search?identifier=643155</a:t>
            </a:r>
          </a:p>
        </p:txBody>
      </p:sp>
      <p:pic>
        <p:nvPicPr>
          <p:cNvPr id="217" name="2018-HBM-Cover.jpg" descr="2018-HBM-Cover.jpg"/>
          <p:cNvPicPr>
            <a:picLocks noChangeAspect="1"/>
          </p:cNvPicPr>
          <p:nvPr/>
        </p:nvPicPr>
        <p:blipFill>
          <a:blip r:embed="rId3">
            <a:extLst/>
          </a:blip>
          <a:stretch>
            <a:fillRect/>
          </a:stretch>
        </p:blipFill>
        <p:spPr>
          <a:xfrm>
            <a:off x="5406305" y="2100262"/>
            <a:ext cx="5125978" cy="8015480"/>
          </a:xfrm>
          <a:prstGeom prst="rect">
            <a:avLst/>
          </a:prstGeom>
          <a:ln>
            <a:solidFill>
              <a:srgbClr val="000000"/>
            </a:solidFill>
            <a:miter lim="400000"/>
          </a:ln>
        </p:spPr>
      </p:pic>
      <p:pic>
        <p:nvPicPr>
          <p:cNvPr id="218" name="OA-Beast-HBM-Curry-chapter.png" descr="OA-Beast-HBM-Curry-chapter.png"/>
          <p:cNvPicPr>
            <a:picLocks noChangeAspect="1"/>
          </p:cNvPicPr>
          <p:nvPr/>
        </p:nvPicPr>
        <p:blipFill>
          <a:blip r:embed="rId4">
            <a:extLst/>
          </a:blip>
          <a:stretch>
            <a:fillRect/>
          </a:stretch>
        </p:blipFill>
        <p:spPr>
          <a:xfrm>
            <a:off x="11089029" y="2100262"/>
            <a:ext cx="7730139" cy="8015480"/>
          </a:xfrm>
          <a:prstGeom prst="rect">
            <a:avLst/>
          </a:prstGeom>
          <a:ln>
            <a:solidFill>
              <a:srgbClr val="000000"/>
            </a:solidFill>
            <a:miter lim="400000"/>
          </a:ln>
        </p:spPr>
      </p:pic>
      <p:sp>
        <p:nvSpPr>
          <p:cNvPr id="219" name="Rick Anderson: Does academic freedom include the right to choose where to publish?…"/>
          <p:cNvSpPr>
            <a:spLocks noGrp="1"/>
          </p:cNvSpPr>
          <p:nvPr>
            <p:ph type="body" sz="quarter" idx="1"/>
          </p:nvPr>
        </p:nvSpPr>
        <p:spPr>
          <a:xfrm>
            <a:off x="5401543" y="10510642"/>
            <a:ext cx="13580914" cy="1981696"/>
          </a:xfrm>
          <a:prstGeom prst="rect">
            <a:avLst/>
          </a:prstGeom>
        </p:spPr>
        <p:txBody>
          <a:bodyPr/>
          <a:lstStyle/>
          <a:p>
            <a:pPr marL="0" indent="0">
              <a:spcBef>
                <a:spcPts val="3000"/>
              </a:spcBef>
              <a:buSzTx/>
              <a:buNone/>
              <a:defRPr sz="3000"/>
            </a:pPr>
            <a:r>
              <a:rPr b="1"/>
              <a:t>Rick Anderson: </a:t>
            </a:r>
            <a:r>
              <a:t>Does academic freedom include the right to choose </a:t>
            </a:r>
            <a:r>
              <a:rPr i="1"/>
              <a:t>where</a:t>
            </a:r>
            <a:r>
              <a:t> to publish? </a:t>
            </a:r>
          </a:p>
          <a:p>
            <a:pPr marL="0" indent="0">
              <a:spcBef>
                <a:spcPts val="3000"/>
              </a:spcBef>
              <a:buSzTx/>
              <a:buNone/>
              <a:defRPr sz="3000"/>
            </a:pPr>
            <a:r>
              <a:rPr b="1"/>
              <a:t>Richard Poynder: </a:t>
            </a:r>
            <a:r>
              <a:t>Is the linkage of OA policy to the REF “coercive”?</a:t>
            </a: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Focusing researcher assessment on publishing is problematic"/>
          <p:cNvSpPr>
            <a:spLocks noGrp="1"/>
          </p:cNvSpPr>
          <p:nvPr>
            <p:ph type="title"/>
          </p:nvPr>
        </p:nvSpPr>
        <p:spPr>
          <a:prstGeom prst="rect">
            <a:avLst/>
          </a:prstGeom>
          <a:solidFill>
            <a:srgbClr val="FFFFFF"/>
          </a:solidFill>
        </p:spPr>
        <p:txBody>
          <a:bodyPr/>
          <a:lstStyle/>
          <a:p>
            <a:r>
              <a:t>Focusing researcher assessment on publishing is problematic</a:t>
            </a:r>
          </a:p>
        </p:txBody>
      </p:sp>
      <p:grpSp>
        <p:nvGrpSpPr>
          <p:cNvPr id="224" name="Group"/>
          <p:cNvGrpSpPr/>
          <p:nvPr/>
        </p:nvGrpSpPr>
        <p:grpSpPr>
          <a:xfrm>
            <a:off x="438940" y="10288865"/>
            <a:ext cx="11935531" cy="3116391"/>
            <a:chOff x="0" y="0"/>
            <a:chExt cx="11935530" cy="3116389"/>
          </a:xfrm>
        </p:grpSpPr>
        <p:pic>
          <p:nvPicPr>
            <p:cNvPr id="222" name="Image" descr="Image"/>
            <p:cNvPicPr>
              <a:picLocks noChangeAspect="1"/>
            </p:cNvPicPr>
            <p:nvPr/>
          </p:nvPicPr>
          <p:blipFill>
            <a:blip r:embed="rId3">
              <a:extLst/>
            </a:blip>
            <a:stretch>
              <a:fillRect/>
            </a:stretch>
          </p:blipFill>
          <p:spPr>
            <a:xfrm>
              <a:off x="0" y="0"/>
              <a:ext cx="11930768" cy="2636261"/>
            </a:xfrm>
            <a:prstGeom prst="rect">
              <a:avLst/>
            </a:prstGeom>
            <a:ln w="9525" cap="flat">
              <a:solidFill>
                <a:srgbClr val="000000"/>
              </a:solidFill>
              <a:prstDash val="solid"/>
              <a:miter lim="400000"/>
            </a:ln>
            <a:effectLst/>
          </p:spPr>
        </p:pic>
        <p:sp>
          <p:nvSpPr>
            <p:cNvPr id="223" name="http://journals.plos.org/plosmedicine/article?id=10.1371/journal.pmed.1001747"/>
            <p:cNvSpPr/>
            <p:nvPr/>
          </p:nvSpPr>
          <p:spPr>
            <a:xfrm>
              <a:off x="2412681" y="2641022"/>
              <a:ext cx="9522850" cy="47536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lgn="r">
                <a:defRPr sz="2200" i="1" u="sng">
                  <a:solidFill>
                    <a:srgbClr val="53585F"/>
                  </a:solidFill>
                  <a:hlinkClick r:id="rId4"/>
                </a:defRPr>
              </a:lvl1pPr>
            </a:lstStyle>
            <a:p>
              <a:pPr>
                <a:defRPr u="none"/>
              </a:pPr>
              <a:r>
                <a:rPr u="sng">
                  <a:hlinkClick r:id="rId4"/>
                </a:rPr>
                <a:t>http://journals.plos.org/plosmedicine/article?id=10.1371/journal.pmed.1001747</a:t>
              </a:r>
            </a:p>
          </p:txBody>
        </p:sp>
      </p:grpSp>
      <p:grpSp>
        <p:nvGrpSpPr>
          <p:cNvPr id="230" name="Group"/>
          <p:cNvGrpSpPr/>
          <p:nvPr/>
        </p:nvGrpSpPr>
        <p:grpSpPr>
          <a:xfrm>
            <a:off x="13778813" y="6261786"/>
            <a:ext cx="9467068" cy="7143470"/>
            <a:chOff x="0" y="0"/>
            <a:chExt cx="9467067" cy="7143469"/>
          </a:xfrm>
        </p:grpSpPr>
        <p:pic>
          <p:nvPicPr>
            <p:cNvPr id="225" name="Image" descr="Image"/>
            <p:cNvPicPr>
              <a:picLocks noChangeAspect="1"/>
            </p:cNvPicPr>
            <p:nvPr/>
          </p:nvPicPr>
          <p:blipFill>
            <a:blip r:embed="rId5">
              <a:extLst/>
            </a:blip>
            <a:stretch>
              <a:fillRect/>
            </a:stretch>
          </p:blipFill>
          <p:spPr>
            <a:xfrm>
              <a:off x="169164" y="0"/>
              <a:ext cx="9297904" cy="6962014"/>
            </a:xfrm>
            <a:prstGeom prst="rect">
              <a:avLst/>
            </a:prstGeom>
            <a:ln w="12700" cap="flat">
              <a:noFill/>
              <a:miter lim="400000"/>
            </a:ln>
            <a:effectLst/>
          </p:spPr>
        </p:pic>
        <p:sp>
          <p:nvSpPr>
            <p:cNvPr id="226" name="http://iai.asm.org/content/79/10/3855.full"/>
            <p:cNvSpPr/>
            <p:nvPr/>
          </p:nvSpPr>
          <p:spPr>
            <a:xfrm>
              <a:off x="1224210" y="245653"/>
              <a:ext cx="5664504" cy="41497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lgn="r">
                <a:defRPr sz="2200" u="sng">
                  <a:hlinkClick r:id="rId6"/>
                </a:defRPr>
              </a:lvl1pPr>
            </a:lstStyle>
            <a:p>
              <a:pPr>
                <a:defRPr u="none"/>
              </a:pPr>
              <a:r>
                <a:rPr u="sng">
                  <a:hlinkClick r:id="rId6"/>
                </a:rPr>
                <a:t>http://iai.asm.org/content/79/10/3855.full</a:t>
              </a:r>
            </a:p>
          </p:txBody>
        </p:sp>
        <p:sp>
          <p:nvSpPr>
            <p:cNvPr id="227" name="Impact factor"/>
            <p:cNvSpPr txBox="1"/>
            <p:nvPr/>
          </p:nvSpPr>
          <p:spPr>
            <a:xfrm rot="16200000">
              <a:off x="-1101961" y="2706783"/>
              <a:ext cx="2940522" cy="736601"/>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r>
                <a:t>Impact factor</a:t>
              </a:r>
            </a:p>
          </p:txBody>
        </p:sp>
        <p:sp>
          <p:nvSpPr>
            <p:cNvPr id="228" name="Impact factor"/>
            <p:cNvSpPr txBox="1"/>
            <p:nvPr/>
          </p:nvSpPr>
          <p:spPr>
            <a:xfrm rot="16200000">
              <a:off x="-1101961" y="2706783"/>
              <a:ext cx="2940522" cy="736601"/>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r>
                <a:t>Impact factor</a:t>
              </a:r>
            </a:p>
          </p:txBody>
        </p:sp>
        <p:sp>
          <p:nvSpPr>
            <p:cNvPr id="229" name="Retraction Index"/>
            <p:cNvSpPr txBox="1"/>
            <p:nvPr/>
          </p:nvSpPr>
          <p:spPr>
            <a:xfrm>
              <a:off x="3318674" y="6406869"/>
              <a:ext cx="3570041" cy="736601"/>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r>
                <a:t>Retraction Index</a:t>
              </a:r>
            </a:p>
          </p:txBody>
        </p:sp>
      </p:grpSp>
      <p:grpSp>
        <p:nvGrpSpPr>
          <p:cNvPr id="233" name="Group"/>
          <p:cNvGrpSpPr/>
          <p:nvPr/>
        </p:nvGrpSpPr>
        <p:grpSpPr>
          <a:xfrm>
            <a:off x="438940" y="6858000"/>
            <a:ext cx="11935532" cy="2998169"/>
            <a:chOff x="0" y="0"/>
            <a:chExt cx="11935530" cy="2998168"/>
          </a:xfrm>
        </p:grpSpPr>
        <p:sp>
          <p:nvSpPr>
            <p:cNvPr id="231" name="http://occamstypewriter.org/scurry/2012/08/13/sick-of-impact-factors/"/>
            <p:cNvSpPr txBox="1"/>
            <p:nvPr/>
          </p:nvSpPr>
          <p:spPr>
            <a:xfrm>
              <a:off x="3684040" y="2512393"/>
              <a:ext cx="8251491" cy="4857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71437" tIns="71437" rIns="71437" bIns="71437" numCol="1" anchor="ctr">
              <a:spAutoFit/>
            </a:bodyPr>
            <a:lstStyle>
              <a:lvl1pPr algn="r" defTabSz="821531">
                <a:defRPr sz="2200" i="1" u="sng">
                  <a:hlinkClick r:id="rId7"/>
                </a:defRPr>
              </a:lvl1pPr>
            </a:lstStyle>
            <a:p>
              <a:pPr>
                <a:defRPr u="none"/>
              </a:pPr>
              <a:r>
                <a:rPr u="sng">
                  <a:hlinkClick r:id="rId7"/>
                </a:rPr>
                <a:t>http://occamstypewriter.org/scurry/2012/08/13/sick-of-impact-factors/</a:t>
              </a:r>
            </a:p>
          </p:txBody>
        </p:sp>
        <p:pic>
          <p:nvPicPr>
            <p:cNvPr id="232" name="droppedImage.png" descr="droppedImage.png"/>
            <p:cNvPicPr>
              <a:picLocks noChangeAspect="1"/>
            </p:cNvPicPr>
            <p:nvPr/>
          </p:nvPicPr>
          <p:blipFill>
            <a:blip r:embed="rId8">
              <a:extLst/>
            </a:blip>
            <a:stretch>
              <a:fillRect/>
            </a:stretch>
          </p:blipFill>
          <p:spPr>
            <a:xfrm>
              <a:off x="0" y="0"/>
              <a:ext cx="11930768" cy="2420120"/>
            </a:xfrm>
            <a:prstGeom prst="rect">
              <a:avLst/>
            </a:prstGeom>
            <a:ln w="9525" cap="flat">
              <a:solidFill>
                <a:srgbClr val="000000"/>
              </a:solidFill>
              <a:prstDash val="solid"/>
              <a:miter lim="400000"/>
            </a:ln>
            <a:effectLst/>
          </p:spPr>
        </p:pic>
      </p:grpSp>
      <p:sp>
        <p:nvSpPr>
          <p:cNvPr id="234" name="The prestige economy is expensive (subscriptions &amp; APCs)…"/>
          <p:cNvSpPr>
            <a:spLocks noGrp="1"/>
          </p:cNvSpPr>
          <p:nvPr>
            <p:ph type="body" sz="quarter" idx="1"/>
          </p:nvPr>
        </p:nvSpPr>
        <p:spPr>
          <a:xfrm>
            <a:off x="5793900" y="2095499"/>
            <a:ext cx="13724939" cy="4329804"/>
          </a:xfrm>
          <a:prstGeom prst="rect">
            <a:avLst/>
          </a:prstGeom>
        </p:spPr>
        <p:txBody>
          <a:bodyPr/>
          <a:lstStyle/>
          <a:p>
            <a:pPr marL="0" indent="0">
              <a:spcBef>
                <a:spcPts val="1000"/>
              </a:spcBef>
              <a:buSzTx/>
              <a:buNone/>
              <a:defRPr sz="4200"/>
            </a:pPr>
            <a:r>
              <a:t>The prestige economy is expensive (subscriptions &amp; APCs)</a:t>
            </a:r>
          </a:p>
          <a:p>
            <a:pPr marL="0" indent="0">
              <a:spcBef>
                <a:spcPts val="1000"/>
              </a:spcBef>
              <a:buSzTx/>
              <a:buNone/>
              <a:defRPr sz="4200"/>
            </a:pPr>
            <a:r>
              <a:t>Publication is slowed by the impact factor chase</a:t>
            </a:r>
          </a:p>
          <a:p>
            <a:pPr marL="0" indent="0">
              <a:spcBef>
                <a:spcPts val="1000"/>
              </a:spcBef>
              <a:buSzTx/>
              <a:buNone/>
              <a:defRPr sz="4200"/>
            </a:pPr>
            <a:r>
              <a:t>Novelty &amp; positive results are favoured over reproducibility</a:t>
            </a:r>
          </a:p>
          <a:p>
            <a:pPr marL="0" indent="0">
              <a:spcBef>
                <a:spcPts val="1000"/>
              </a:spcBef>
              <a:buSzTx/>
              <a:buNone/>
              <a:defRPr sz="4200"/>
            </a:pPr>
            <a:r>
              <a:t>Incentivises fraud</a:t>
            </a:r>
          </a:p>
          <a:p>
            <a:pPr marL="0" indent="0">
              <a:spcBef>
                <a:spcPts val="1000"/>
              </a:spcBef>
              <a:buSzTx/>
              <a:buNone/>
              <a:defRPr sz="4200"/>
            </a:pPr>
            <a:r>
              <a:t>Weakens public trust…</a:t>
            </a: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We cannot afford to weaken public trust"/>
          <p:cNvSpPr>
            <a:spLocks noGrp="1"/>
          </p:cNvSpPr>
          <p:nvPr>
            <p:ph type="title"/>
          </p:nvPr>
        </p:nvSpPr>
        <p:spPr>
          <a:xfrm>
            <a:off x="2" y="-1"/>
            <a:ext cx="24383999" cy="1705363"/>
          </a:xfrm>
          <a:prstGeom prst="rect">
            <a:avLst/>
          </a:prstGeom>
        </p:spPr>
        <p:txBody>
          <a:bodyPr/>
          <a:lstStyle>
            <a:lvl1pPr>
              <a:defRPr sz="5700"/>
            </a:lvl1pPr>
          </a:lstStyle>
          <a:p>
            <a:r>
              <a:t>We cannot afford to weaken public trust</a:t>
            </a:r>
          </a:p>
        </p:txBody>
      </p:sp>
      <p:grpSp>
        <p:nvGrpSpPr>
          <p:cNvPr id="241" name="Group"/>
          <p:cNvGrpSpPr/>
          <p:nvPr/>
        </p:nvGrpSpPr>
        <p:grpSpPr>
          <a:xfrm>
            <a:off x="317221" y="2095499"/>
            <a:ext cx="6129702" cy="5861442"/>
            <a:chOff x="0" y="0"/>
            <a:chExt cx="6129700" cy="5861440"/>
          </a:xfrm>
        </p:grpSpPr>
        <p:pic>
          <p:nvPicPr>
            <p:cNvPr id="239" name="Michael-Gove-wikipedia.860px.jpeg" descr="Michael-Gove-wikipedia.860px.jpeg"/>
            <p:cNvPicPr>
              <a:picLocks noChangeAspect="1"/>
            </p:cNvPicPr>
            <p:nvPr/>
          </p:nvPicPr>
          <p:blipFill>
            <a:blip r:embed="rId2">
              <a:extLst/>
            </a:blip>
            <a:stretch>
              <a:fillRect/>
            </a:stretch>
          </p:blipFill>
          <p:spPr>
            <a:xfrm>
              <a:off x="3400" y="0"/>
              <a:ext cx="6122900" cy="4079559"/>
            </a:xfrm>
            <a:prstGeom prst="rect">
              <a:avLst/>
            </a:prstGeom>
            <a:ln w="9525" cap="flat">
              <a:solidFill>
                <a:srgbClr val="000000"/>
              </a:solidFill>
              <a:prstDash val="solid"/>
              <a:miter lim="400000"/>
            </a:ln>
            <a:effectLst/>
          </p:spPr>
        </p:pic>
        <p:sp>
          <p:nvSpPr>
            <p:cNvPr id="240" name="“People in this country have had enough of experts.”…"/>
            <p:cNvSpPr txBox="1"/>
            <p:nvPr/>
          </p:nvSpPr>
          <p:spPr>
            <a:xfrm>
              <a:off x="0" y="4082960"/>
              <a:ext cx="6129701" cy="177848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27000" tIns="127000" rIns="127000" bIns="127000" numCol="1" anchor="t">
              <a:noAutofit/>
            </a:bodyPr>
            <a:lstStyle/>
            <a:p>
              <a:pPr>
                <a:spcBef>
                  <a:spcPts val="700"/>
                </a:spcBef>
                <a:defRPr sz="3000" i="1"/>
              </a:pPr>
              <a:r>
                <a:t>“People in this country have had enough of experts.”</a:t>
              </a:r>
            </a:p>
            <a:p>
              <a:pPr algn="r">
                <a:spcBef>
                  <a:spcPts val="700"/>
                </a:spcBef>
                <a:defRPr sz="3000"/>
              </a:pPr>
              <a:r>
                <a:t>Michael Gove, MP</a:t>
              </a:r>
            </a:p>
          </p:txBody>
        </p:sp>
      </p:grpSp>
      <p:pic>
        <p:nvPicPr>
          <p:cNvPr id="242" name="Image" descr="Image"/>
          <p:cNvPicPr>
            <a:picLocks noChangeAspect="1"/>
          </p:cNvPicPr>
          <p:nvPr/>
        </p:nvPicPr>
        <p:blipFill>
          <a:blip r:embed="rId3">
            <a:extLst/>
          </a:blip>
          <a:stretch>
            <a:fillRect/>
          </a:stretch>
        </p:blipFill>
        <p:spPr>
          <a:xfrm>
            <a:off x="321984" y="8788899"/>
            <a:ext cx="6120176" cy="3029075"/>
          </a:xfrm>
          <a:prstGeom prst="rect">
            <a:avLst/>
          </a:prstGeom>
          <a:ln>
            <a:solidFill>
              <a:srgbClr val="000000"/>
            </a:solidFill>
            <a:miter lim="400000"/>
          </a:ln>
        </p:spPr>
      </p:pic>
      <p:grpSp>
        <p:nvGrpSpPr>
          <p:cNvPr id="245" name="Group"/>
          <p:cNvGrpSpPr/>
          <p:nvPr/>
        </p:nvGrpSpPr>
        <p:grpSpPr>
          <a:xfrm>
            <a:off x="7686151" y="2101850"/>
            <a:ext cx="11530571" cy="10971017"/>
            <a:chOff x="0" y="0"/>
            <a:chExt cx="11530570" cy="10971016"/>
          </a:xfrm>
        </p:grpSpPr>
        <p:pic>
          <p:nvPicPr>
            <p:cNvPr id="243" name="Image" descr="Image"/>
            <p:cNvPicPr>
              <a:picLocks noChangeAspect="1"/>
            </p:cNvPicPr>
            <p:nvPr/>
          </p:nvPicPr>
          <p:blipFill>
            <a:blip r:embed="rId4">
              <a:extLst/>
            </a:blip>
            <a:stretch>
              <a:fillRect/>
            </a:stretch>
          </p:blipFill>
          <p:spPr>
            <a:xfrm>
              <a:off x="171700" y="0"/>
              <a:ext cx="8049014" cy="10207234"/>
            </a:xfrm>
            <a:prstGeom prst="rect">
              <a:avLst/>
            </a:prstGeom>
            <a:ln w="12700" cap="flat">
              <a:solidFill>
                <a:srgbClr val="000000"/>
              </a:solidFill>
              <a:prstDash val="solid"/>
              <a:miter lim="400000"/>
            </a:ln>
            <a:effectLst/>
          </p:spPr>
        </p:pic>
        <p:sp>
          <p:nvSpPr>
            <p:cNvPr id="244" name="https://www.theguardian.com/science/political-science/2016/jul/06/why-science-needs-progressive-voices-more-than-ever"/>
            <p:cNvSpPr txBox="1"/>
            <p:nvPr/>
          </p:nvSpPr>
          <p:spPr>
            <a:xfrm>
              <a:off x="0" y="10590016"/>
              <a:ext cx="11530571" cy="3810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1800" i="1" u="sng">
                  <a:hlinkClick r:id="rId5"/>
                </a:defRPr>
              </a:lvl1pPr>
            </a:lstStyle>
            <a:p>
              <a:pPr>
                <a:defRPr u="none"/>
              </a:pPr>
              <a:r>
                <a:rPr u="sng">
                  <a:hlinkClick r:id="rId5"/>
                </a:rPr>
                <a:t>https://www.theguardian.com/science/political-science/2016/jul/06/why-science-needs-progressive-voices-more-than-ever</a:t>
              </a:r>
            </a:p>
          </p:txBody>
        </p:sp>
      </p:grpSp>
      <p:sp>
        <p:nvSpPr>
          <p:cNvPr id="246" name="“too often [public engagement initiatives] fail to build meaningful relationships between science and the public, preferring instead to act as fluffy PR agents for the scientific establishment. We badly need more projects […] that share the benefits of expertise and lets people feel part of driving science and engineering.”…"/>
          <p:cNvSpPr>
            <a:spLocks noGrp="1"/>
          </p:cNvSpPr>
          <p:nvPr>
            <p:ph type="body" sz="quarter" idx="1"/>
          </p:nvPr>
        </p:nvSpPr>
        <p:spPr>
          <a:xfrm>
            <a:off x="16369936" y="2095499"/>
            <a:ext cx="5693571" cy="6805662"/>
          </a:xfrm>
          <a:prstGeom prst="rect">
            <a:avLst/>
          </a:prstGeom>
        </p:spPr>
        <p:txBody>
          <a:bodyPr/>
          <a:lstStyle/>
          <a:p>
            <a:pPr marL="190500" lvl="5" indent="-190500" defTabSz="642937">
              <a:lnSpc>
                <a:spcPts val="3800"/>
              </a:lnSpc>
              <a:spcBef>
                <a:spcPts val="500"/>
              </a:spcBef>
              <a:buClr>
                <a:srgbClr val="000000"/>
              </a:buClr>
              <a:buSzTx/>
              <a:buFont typeface="Lucida Grande"/>
              <a:buNone/>
              <a:tabLst>
                <a:tab pos="2133600" algn="l"/>
              </a:tabLst>
              <a:defRPr sz="3200">
                <a:latin typeface="Calibri"/>
                <a:ea typeface="Calibri"/>
                <a:cs typeface="Calibri"/>
                <a:sym typeface="Calibri"/>
              </a:defRPr>
            </a:pPr>
            <a:r>
              <a:t>“too often [public engagement initiatives] fail to build meaningful relationships between science and the public, preferring instead to act as fluffy PR agents for the scientific establishment. </a:t>
            </a:r>
            <a:r>
              <a:rPr>
                <a:solidFill>
                  <a:schemeClr val="accent5"/>
                </a:solidFill>
              </a:rPr>
              <a:t>We badly need more projects […] that share the benefits of expertise and lets people feel part of driving science and engineering</a:t>
            </a:r>
            <a:r>
              <a:t>.”</a:t>
            </a:r>
          </a:p>
          <a:p>
            <a:pPr marL="254000" lvl="5" indent="-254000" algn="r" defTabSz="642937">
              <a:lnSpc>
                <a:spcPts val="3800"/>
              </a:lnSpc>
              <a:spcBef>
                <a:spcPts val="500"/>
              </a:spcBef>
              <a:buClr>
                <a:srgbClr val="000000"/>
              </a:buClr>
              <a:buSzTx/>
              <a:buFont typeface="Lucida Grande"/>
              <a:buNone/>
              <a:tabLst>
                <a:tab pos="2133600" algn="l"/>
              </a:tabLst>
              <a:defRPr sz="3200">
                <a:latin typeface="Calibri"/>
                <a:ea typeface="Calibri"/>
                <a:cs typeface="Calibri"/>
                <a:sym typeface="Calibri"/>
              </a:defRPr>
            </a:pPr>
            <a:r>
              <a:t>Alice Bell</a:t>
            </a: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Can we swim against the metric tide?"/>
          <p:cNvSpPr>
            <a:spLocks noGrp="1"/>
          </p:cNvSpPr>
          <p:nvPr>
            <p:ph type="title"/>
          </p:nvPr>
        </p:nvSpPr>
        <p:spPr>
          <a:xfrm>
            <a:off x="2" y="-1"/>
            <a:ext cx="24383999" cy="1705363"/>
          </a:xfrm>
          <a:prstGeom prst="rect">
            <a:avLst/>
          </a:prstGeom>
        </p:spPr>
        <p:txBody>
          <a:bodyPr/>
          <a:lstStyle/>
          <a:p>
            <a:r>
              <a:t>Can we swim against the metric tide?</a:t>
            </a:r>
          </a:p>
        </p:txBody>
      </p:sp>
      <p:grpSp>
        <p:nvGrpSpPr>
          <p:cNvPr id="251" name="Group"/>
          <p:cNvGrpSpPr/>
          <p:nvPr/>
        </p:nvGrpSpPr>
        <p:grpSpPr>
          <a:xfrm>
            <a:off x="748682" y="2095500"/>
            <a:ext cx="9696938" cy="3524149"/>
            <a:chOff x="324" y="0"/>
            <a:chExt cx="9696936" cy="3524148"/>
          </a:xfrm>
        </p:grpSpPr>
        <p:pic>
          <p:nvPicPr>
            <p:cNvPr id="249" name="droppedImage.png" descr="droppedImage.png"/>
            <p:cNvPicPr>
              <a:picLocks noChangeAspect="1"/>
            </p:cNvPicPr>
            <p:nvPr/>
          </p:nvPicPr>
          <p:blipFill>
            <a:blip r:embed="rId2">
              <a:extLst/>
            </a:blip>
            <a:srcRect l="35" t="2576" b="50283"/>
            <a:stretch>
              <a:fillRect/>
            </a:stretch>
          </p:blipFill>
          <p:spPr>
            <a:xfrm>
              <a:off x="5087" y="0"/>
              <a:ext cx="9692175" cy="3017559"/>
            </a:xfrm>
            <a:prstGeom prst="rect">
              <a:avLst/>
            </a:prstGeom>
            <a:ln w="9525" cap="flat">
              <a:solidFill>
                <a:srgbClr val="000000"/>
              </a:solidFill>
              <a:prstDash val="solid"/>
              <a:miter lim="400000"/>
            </a:ln>
            <a:effectLst/>
          </p:spPr>
        </p:pic>
        <p:sp>
          <p:nvSpPr>
            <p:cNvPr id="250" name="Vale, R. D. (2012) Mol Biol Cell 23, 3285–3289."/>
            <p:cNvSpPr txBox="1"/>
            <p:nvPr/>
          </p:nvSpPr>
          <p:spPr>
            <a:xfrm>
              <a:off x="324" y="3022203"/>
              <a:ext cx="9118961" cy="50194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p>
              <a:pPr algn="l" defTabSz="821531">
                <a:defRPr sz="2400">
                  <a:solidFill>
                    <a:srgbClr val="011993"/>
                  </a:solidFill>
                </a:defRPr>
              </a:pPr>
              <a:r>
                <a:t>Vale, R. D. (2012) </a:t>
              </a:r>
              <a:r>
                <a:rPr i="1"/>
                <a:t>Mol Biol Cell </a:t>
              </a:r>
              <a:r>
                <a:rPr b="1"/>
                <a:t>23</a:t>
              </a:r>
              <a:r>
                <a:t>, 3285–3289.</a:t>
              </a:r>
            </a:p>
          </p:txBody>
        </p:sp>
      </p:grpSp>
      <p:grpSp>
        <p:nvGrpSpPr>
          <p:cNvPr id="254" name="Group"/>
          <p:cNvGrpSpPr/>
          <p:nvPr/>
        </p:nvGrpSpPr>
        <p:grpSpPr>
          <a:xfrm>
            <a:off x="17019291" y="2095499"/>
            <a:ext cx="7156637" cy="11285762"/>
            <a:chOff x="1747" y="-49688"/>
            <a:chExt cx="7156636" cy="11285760"/>
          </a:xfrm>
        </p:grpSpPr>
        <p:pic>
          <p:nvPicPr>
            <p:cNvPr id="252" name="Image" descr="Image"/>
            <p:cNvPicPr>
              <a:picLocks noChangeAspect="1"/>
            </p:cNvPicPr>
            <p:nvPr/>
          </p:nvPicPr>
          <p:blipFill>
            <a:blip r:embed="rId3">
              <a:extLst/>
            </a:blip>
            <a:stretch>
              <a:fillRect/>
            </a:stretch>
          </p:blipFill>
          <p:spPr>
            <a:xfrm>
              <a:off x="1747" y="-49689"/>
              <a:ext cx="6530226" cy="11280851"/>
            </a:xfrm>
            <a:prstGeom prst="rect">
              <a:avLst/>
            </a:prstGeom>
            <a:ln w="9525" cap="flat">
              <a:solidFill>
                <a:srgbClr val="000000"/>
              </a:solidFill>
              <a:prstDash val="solid"/>
              <a:miter lim="400000"/>
            </a:ln>
            <a:effectLst/>
          </p:spPr>
        </p:pic>
        <p:sp>
          <p:nvSpPr>
            <p:cNvPr id="253" name="http://www.nature.com/news/fewer-numbers-better-science-1.20858"/>
            <p:cNvSpPr txBox="1"/>
            <p:nvPr/>
          </p:nvSpPr>
          <p:spPr>
            <a:xfrm rot="16200000">
              <a:off x="1251986" y="5329675"/>
              <a:ext cx="11191296" cy="6215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lgn="l">
                <a:defRPr sz="2200" i="1" u="sng">
                  <a:hlinkClick r:id="rId4"/>
                </a:defRPr>
              </a:lvl1pPr>
            </a:lstStyle>
            <a:p>
              <a:pPr>
                <a:defRPr u="none"/>
              </a:pPr>
              <a:r>
                <a:rPr u="sng">
                  <a:hlinkClick r:id="rId4"/>
                </a:rPr>
                <a:t>http://www.nature.com/news/fewer-numbers-better-science-1.20858</a:t>
              </a:r>
            </a:p>
          </p:txBody>
        </p:sp>
      </p:grpSp>
      <p:sp>
        <p:nvSpPr>
          <p:cNvPr id="255" name="Research, publications, grants…"/>
          <p:cNvSpPr txBox="1"/>
          <p:nvPr/>
        </p:nvSpPr>
        <p:spPr>
          <a:xfrm>
            <a:off x="8479038" y="10209770"/>
            <a:ext cx="8315293" cy="3377133"/>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lstStyle/>
          <a:p>
            <a:pPr marL="698500" indent="-698500" algn="l" defTabSz="821531">
              <a:buSzPct val="100000"/>
              <a:buAutoNum type="arabicPeriod"/>
              <a:defRPr sz="4000"/>
            </a:pPr>
            <a:r>
              <a:t>Research, publications, grants</a:t>
            </a:r>
          </a:p>
          <a:p>
            <a:pPr marL="698500" indent="-698500" algn="l" defTabSz="821531">
              <a:buSzPct val="100000"/>
              <a:buAutoNum type="arabicPeriod"/>
              <a:defRPr sz="4000"/>
            </a:pPr>
            <a:r>
              <a:t>Managerial &amp; academic duties</a:t>
            </a:r>
          </a:p>
          <a:p>
            <a:pPr marL="698500" indent="-698500" algn="l" defTabSz="821531">
              <a:buSzPct val="100000"/>
              <a:buAutoNum type="arabicPeriod"/>
              <a:defRPr sz="4000"/>
            </a:pPr>
            <a:r>
              <a:t>Mentoring &amp; teaching</a:t>
            </a:r>
          </a:p>
          <a:p>
            <a:pPr marL="698500" indent="-698500" algn="l" defTabSz="821531">
              <a:buSzPct val="100000"/>
              <a:buAutoNum type="arabicPeriod"/>
              <a:defRPr sz="4000"/>
            </a:pPr>
            <a:r>
              <a:t>Clinical work (if applicable)</a:t>
            </a:r>
          </a:p>
          <a:p>
            <a:pPr marL="698500" indent="-698500" algn="l" defTabSz="821531">
              <a:buSzPct val="100000"/>
              <a:buAutoNum type="arabicPeriod"/>
              <a:defRPr sz="4000"/>
            </a:pPr>
            <a:r>
              <a:t>Entrepreneurship &amp; outreach</a:t>
            </a:r>
          </a:p>
        </p:txBody>
      </p:sp>
      <p:sp>
        <p:nvSpPr>
          <p:cNvPr id="256" name="Researcher assessment at UMC Utrecht"/>
          <p:cNvSpPr txBox="1"/>
          <p:nvPr/>
        </p:nvSpPr>
        <p:spPr>
          <a:xfrm>
            <a:off x="8479038" y="9582652"/>
            <a:ext cx="8774560" cy="7239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defRPr sz="4000" b="1"/>
            </a:lvl1pPr>
          </a:lstStyle>
          <a:p>
            <a:r>
              <a:t>Researcher assessment at UMC Utrecht</a:t>
            </a:r>
          </a:p>
        </p:txBody>
      </p:sp>
      <p:pic>
        <p:nvPicPr>
          <p:cNvPr id="257" name="Image" descr="Image"/>
          <p:cNvPicPr>
            <a:picLocks noChangeAspect="1"/>
          </p:cNvPicPr>
          <p:nvPr/>
        </p:nvPicPr>
        <p:blipFill>
          <a:blip r:embed="rId5">
            <a:extLst/>
          </a:blip>
          <a:stretch>
            <a:fillRect/>
          </a:stretch>
        </p:blipFill>
        <p:spPr>
          <a:xfrm>
            <a:off x="10970990" y="2100262"/>
            <a:ext cx="4121764" cy="5829349"/>
          </a:xfrm>
          <a:prstGeom prst="rect">
            <a:avLst/>
          </a:prstGeom>
          <a:ln>
            <a:solidFill>
              <a:srgbClr val="000000"/>
            </a:solidFill>
            <a:miter lim="400000"/>
          </a:ln>
        </p:spPr>
      </p:pic>
      <p:grpSp>
        <p:nvGrpSpPr>
          <p:cNvPr id="260" name="Group"/>
          <p:cNvGrpSpPr/>
          <p:nvPr/>
        </p:nvGrpSpPr>
        <p:grpSpPr>
          <a:xfrm>
            <a:off x="748682" y="6864552"/>
            <a:ext cx="5633342" cy="3315845"/>
            <a:chOff x="0" y="0"/>
            <a:chExt cx="5633340" cy="3315843"/>
          </a:xfrm>
        </p:grpSpPr>
        <p:sp>
          <p:nvSpPr>
            <p:cNvPr id="258" name="http://sfdora.org"/>
            <p:cNvSpPr/>
            <p:nvPr/>
          </p:nvSpPr>
          <p:spPr>
            <a:xfrm>
              <a:off x="473529" y="2687282"/>
              <a:ext cx="5159812" cy="62856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lgn="r" defTabSz="584200">
                <a:defRPr sz="2400" i="1" u="sng">
                  <a:hlinkClick r:id="rId6"/>
                </a:defRPr>
              </a:lvl1pPr>
            </a:lstStyle>
            <a:p>
              <a:pPr>
                <a:defRPr u="none"/>
              </a:pPr>
              <a:r>
                <a:rPr u="sng">
                  <a:hlinkClick r:id="rId6"/>
                </a:rPr>
                <a:t>http://sfdora.org</a:t>
              </a:r>
            </a:p>
          </p:txBody>
        </p:sp>
        <p:pic>
          <p:nvPicPr>
            <p:cNvPr id="259" name="Image" descr="Image"/>
            <p:cNvPicPr>
              <a:picLocks noChangeAspect="1"/>
            </p:cNvPicPr>
            <p:nvPr/>
          </p:nvPicPr>
          <p:blipFill>
            <a:blip r:embed="rId7">
              <a:extLst/>
            </a:blip>
            <a:stretch>
              <a:fillRect/>
            </a:stretch>
          </p:blipFill>
          <p:spPr>
            <a:xfrm>
              <a:off x="0" y="0"/>
              <a:ext cx="5633341" cy="2687283"/>
            </a:xfrm>
            <a:prstGeom prst="rect">
              <a:avLst/>
            </a:prstGeom>
            <a:ln w="12700" cap="flat">
              <a:noFill/>
              <a:miter lim="400000"/>
            </a:ln>
            <a:effectLst/>
          </p:spPr>
        </p:pic>
      </p:gr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Can the openness of our scientific heritage help us?"/>
          <p:cNvSpPr>
            <a:spLocks noGrp="1"/>
          </p:cNvSpPr>
          <p:nvPr>
            <p:ph type="title"/>
          </p:nvPr>
        </p:nvSpPr>
        <p:spPr>
          <a:xfrm>
            <a:off x="2" y="-1"/>
            <a:ext cx="24383999" cy="1705363"/>
          </a:xfrm>
          <a:prstGeom prst="rect">
            <a:avLst/>
          </a:prstGeom>
        </p:spPr>
        <p:txBody>
          <a:bodyPr/>
          <a:lstStyle/>
          <a:p>
            <a:r>
              <a:t>Can the </a:t>
            </a:r>
            <a:r>
              <a:rPr b="1"/>
              <a:t>openness</a:t>
            </a:r>
            <a:r>
              <a:t> of our scientific heritage help us? </a:t>
            </a:r>
          </a:p>
        </p:txBody>
      </p:sp>
      <p:sp>
        <p:nvSpPr>
          <p:cNvPr id="263" name="Does the republic of letters still exist?…"/>
          <p:cNvSpPr>
            <a:spLocks noGrp="1"/>
          </p:cNvSpPr>
          <p:nvPr>
            <p:ph type="body" sz="quarter" idx="1"/>
          </p:nvPr>
        </p:nvSpPr>
        <p:spPr>
          <a:xfrm>
            <a:off x="17022091" y="2813258"/>
            <a:ext cx="6051468" cy="4044742"/>
          </a:xfrm>
          <a:prstGeom prst="rect">
            <a:avLst/>
          </a:prstGeom>
        </p:spPr>
        <p:txBody>
          <a:bodyPr/>
          <a:lstStyle/>
          <a:p>
            <a:pPr marL="0" indent="0">
              <a:spcBef>
                <a:spcPts val="3000"/>
              </a:spcBef>
              <a:buSzTx/>
              <a:buNone/>
              <a:defRPr sz="3800"/>
            </a:pPr>
            <a:r>
              <a:t>Does the republic of letters still exist? </a:t>
            </a:r>
          </a:p>
          <a:p>
            <a:pPr marL="0" indent="0">
              <a:spcBef>
                <a:spcPts val="3000"/>
              </a:spcBef>
              <a:buSzTx/>
              <a:buNone/>
              <a:defRPr sz="3800"/>
            </a:pPr>
            <a:r>
              <a:t>Is our amateur (and open) ethos </a:t>
            </a:r>
            <a:r>
              <a:rPr i="1"/>
              <a:t>still</a:t>
            </a:r>
            <a:r>
              <a:t> one of the norms of the academy?</a:t>
            </a:r>
          </a:p>
        </p:txBody>
      </p:sp>
      <p:grpSp>
        <p:nvGrpSpPr>
          <p:cNvPr id="268" name="Group"/>
          <p:cNvGrpSpPr/>
          <p:nvPr/>
        </p:nvGrpSpPr>
        <p:grpSpPr>
          <a:xfrm>
            <a:off x="4310007" y="2813258"/>
            <a:ext cx="11712179" cy="7197932"/>
            <a:chOff x="0" y="0"/>
            <a:chExt cx="11712178" cy="7197930"/>
          </a:xfrm>
        </p:grpSpPr>
        <p:grpSp>
          <p:nvGrpSpPr>
            <p:cNvPr id="266" name="Group"/>
            <p:cNvGrpSpPr/>
            <p:nvPr/>
          </p:nvGrpSpPr>
          <p:grpSpPr>
            <a:xfrm>
              <a:off x="-1" y="0"/>
              <a:ext cx="11712179" cy="7139342"/>
              <a:chOff x="0" y="0"/>
              <a:chExt cx="11712177" cy="7139341"/>
            </a:xfrm>
          </p:grpSpPr>
          <p:pic>
            <p:nvPicPr>
              <p:cNvPr id="264" name="Image" descr="Image"/>
              <p:cNvPicPr>
                <a:picLocks noChangeAspect="1"/>
              </p:cNvPicPr>
              <p:nvPr/>
            </p:nvPicPr>
            <p:blipFill>
              <a:blip r:embed="rId2">
                <a:extLst/>
              </a:blip>
              <a:srcRect l="867" t="2182" r="1308" b="16510"/>
              <a:stretch>
                <a:fillRect/>
              </a:stretch>
            </p:blipFill>
            <p:spPr>
              <a:xfrm>
                <a:off x="37823" y="0"/>
                <a:ext cx="11674355" cy="1336529"/>
              </a:xfrm>
              <a:prstGeom prst="rect">
                <a:avLst/>
              </a:prstGeom>
              <a:ln w="12700" cap="flat">
                <a:noFill/>
                <a:miter lim="400000"/>
              </a:ln>
              <a:effectLst/>
            </p:spPr>
          </p:pic>
          <p:pic>
            <p:nvPicPr>
              <p:cNvPr id="265" name="Image" descr="Image"/>
              <p:cNvPicPr>
                <a:picLocks noChangeAspect="1"/>
              </p:cNvPicPr>
              <p:nvPr/>
            </p:nvPicPr>
            <p:blipFill>
              <a:blip r:embed="rId3">
                <a:extLst/>
              </a:blip>
              <a:stretch>
                <a:fillRect/>
              </a:stretch>
            </p:blipFill>
            <p:spPr>
              <a:xfrm>
                <a:off x="0" y="1287391"/>
                <a:ext cx="11703901" cy="5851951"/>
              </a:xfrm>
              <a:prstGeom prst="rect">
                <a:avLst/>
              </a:prstGeom>
              <a:ln w="12700" cap="flat">
                <a:noFill/>
                <a:miter lim="400000"/>
              </a:ln>
              <a:effectLst/>
            </p:spPr>
          </p:pic>
        </p:grpSp>
        <p:sp>
          <p:nvSpPr>
            <p:cNvPr id="267" name="Rectangle"/>
            <p:cNvSpPr/>
            <p:nvPr/>
          </p:nvSpPr>
          <p:spPr>
            <a:xfrm>
              <a:off x="2923097" y="6453093"/>
              <a:ext cx="8789082" cy="744838"/>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3200">
                  <a:solidFill>
                    <a:srgbClr val="FFFFFF"/>
                  </a:solidFill>
                  <a:latin typeface="+mn-lt"/>
                  <a:ea typeface="+mn-ea"/>
                  <a:cs typeface="+mn-cs"/>
                  <a:sym typeface="Helvetica Light"/>
                </a:defRPr>
              </a:pPr>
              <a:endParaRPr/>
            </a:p>
          </p:txBody>
        </p:sp>
      </p:grpSp>
      <p:pic>
        <p:nvPicPr>
          <p:cNvPr id="269" name="Image" descr="Image"/>
          <p:cNvPicPr>
            <a:picLocks noChangeAspect="1"/>
          </p:cNvPicPr>
          <p:nvPr/>
        </p:nvPicPr>
        <p:blipFill>
          <a:blip r:embed="rId4">
            <a:extLst/>
          </a:blip>
          <a:stretch>
            <a:fillRect/>
          </a:stretch>
        </p:blipFill>
        <p:spPr>
          <a:xfrm>
            <a:off x="773204" y="2813258"/>
            <a:ext cx="3222976" cy="4800791"/>
          </a:xfrm>
          <a:prstGeom prst="rect">
            <a:avLst/>
          </a:prstGeom>
          <a:ln w="12700">
            <a:miter lim="400000"/>
          </a:ln>
        </p:spPr>
      </p:pic>
      <p:pic>
        <p:nvPicPr>
          <p:cNvPr id="270" name="UK-SCL-policy-banner.jpg" descr="UK-SCL-policy-banner.jpg"/>
          <p:cNvPicPr>
            <a:picLocks noChangeAspect="1"/>
          </p:cNvPicPr>
          <p:nvPr/>
        </p:nvPicPr>
        <p:blipFill>
          <a:blip r:embed="rId5">
            <a:extLst/>
          </a:blip>
          <a:srcRect b="11591"/>
          <a:stretch>
            <a:fillRect/>
          </a:stretch>
        </p:blipFill>
        <p:spPr>
          <a:xfrm>
            <a:off x="10166096" y="10416017"/>
            <a:ext cx="13295388" cy="2865087"/>
          </a:xfrm>
          <a:prstGeom prst="rect">
            <a:avLst/>
          </a:prstGeom>
          <a:ln w="12700">
            <a:miter lim="400000"/>
          </a:ln>
        </p:spPr>
      </p:pic>
    </p:spTree>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70"/>
                                        </p:tgtEl>
                                        <p:attrNameLst>
                                          <p:attrName>style.visibility</p:attrName>
                                        </p:attrNameLst>
                                      </p:cBhvr>
                                      <p:to>
                                        <p:strVal val="visible"/>
                                      </p:to>
                                    </p:set>
                                    <p:animEffect transition="in" filter="dissolve">
                                      <p:cBhvr>
                                        <p:cTn id="7" dur="499"/>
                                        <p:tgtEl>
                                          <p:spTgt spid="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 grpId="1" animBg="1" advAuto="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41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41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750</Words>
  <Application>Microsoft Macintosh PowerPoint</Application>
  <PresentationFormat>Custom</PresentationFormat>
  <Paragraphs>76</Paragraphs>
  <Slides>13</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Arial</vt:lpstr>
      <vt:lpstr>Calibri</vt:lpstr>
      <vt:lpstr>Helvetica</vt:lpstr>
      <vt:lpstr>Helvetica Light</vt:lpstr>
      <vt:lpstr>Helvetica Neue</vt:lpstr>
      <vt:lpstr>Impact</vt:lpstr>
      <vt:lpstr>Lucida Grande</vt:lpstr>
      <vt:lpstr>White</vt:lpstr>
      <vt:lpstr>UK-SCL: An academic perspective Freedom, responsibility and control</vt:lpstr>
      <vt:lpstr>Background reading</vt:lpstr>
      <vt:lpstr>Open access is important – but not to everyone…</vt:lpstr>
      <vt:lpstr>Academic freedom is important – but not for everyone?</vt:lpstr>
      <vt:lpstr>Open access – freedom and responsibility</vt:lpstr>
      <vt:lpstr>Focusing researcher assessment on publishing is problematic</vt:lpstr>
      <vt:lpstr>We cannot afford to weaken public trust</vt:lpstr>
      <vt:lpstr>Can we swim against the metric tide?</vt:lpstr>
      <vt:lpstr>Can the openness of our scientific heritage help us? </vt:lpstr>
      <vt:lpstr>Good (open) practices don’t spread by themselves</vt:lpstr>
      <vt:lpstr>Openness as a good in itself: a path to greater scientific integrity, impact and public trust</vt:lpstr>
      <vt:lpstr>Openness as a good in itself: a way to involve the public</vt:lpstr>
      <vt:lpstr>“People talking to people is still the way norms and standards change.”</vt:lpstr>
    </vt:vector>
  </TitlesOfParts>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UK-SCL: An academic perspective Freedom, responsibility and control</dc:title>
  <cp:lastModifiedBy>Curry, Stephen</cp:lastModifiedBy>
  <cp:revision>1</cp:revision>
  <dcterms:modified xsi:type="dcterms:W3CDTF">2018-04-16T11:41:06Z</dcterms:modified>
</cp:coreProperties>
</file>