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61" r:id="rId6"/>
    <p:sldId id="275" r:id="rId7"/>
    <p:sldId id="262" r:id="rId8"/>
    <p:sldId id="265" r:id="rId9"/>
    <p:sldId id="273" r:id="rId10"/>
    <p:sldId id="272" r:id="rId11"/>
    <p:sldId id="266" r:id="rId12"/>
    <p:sldId id="264" r:id="rId13"/>
    <p:sldId id="258" r:id="rId14"/>
    <p:sldId id="267" r:id="rId15"/>
    <p:sldId id="270" r:id="rId16"/>
    <p:sldId id="257" r:id="rId17"/>
    <p:sldId id="276" r:id="rId18"/>
    <p:sldId id="268" r:id="rId19"/>
    <p:sldId id="274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57D372-E062-4991-844D-B7BD1C10EAC9}" v="1321" dt="2021-03-30T09:10:10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2" autoAdjust="0"/>
    <p:restoredTop sz="94660"/>
  </p:normalViewPr>
  <p:slideViewPr>
    <p:cSldViewPr snapToGrid="0">
      <p:cViewPr>
        <p:scale>
          <a:sx n="64" d="100"/>
          <a:sy n="64" d="100"/>
        </p:scale>
        <p:origin x="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 Wareing" userId="459fe134-33bf-4474-adbe-8c126188e26a" providerId="ADAL" clId="{6557D372-E062-4991-844D-B7BD1C10EAC9}"/>
    <pc:docChg chg="undo custSel mod addSld delSld modSld sldOrd">
      <pc:chgData name="Shan Wareing" userId="459fe134-33bf-4474-adbe-8c126188e26a" providerId="ADAL" clId="{6557D372-E062-4991-844D-B7BD1C10EAC9}" dt="2021-03-30T09:10:10.770" v="1318"/>
      <pc:docMkLst>
        <pc:docMk/>
      </pc:docMkLst>
      <pc:sldChg chg="addSp add ord">
        <pc:chgData name="Shan Wareing" userId="459fe134-33bf-4474-adbe-8c126188e26a" providerId="ADAL" clId="{6557D372-E062-4991-844D-B7BD1C10EAC9}" dt="2021-03-28T18:35:12.600" v="1317"/>
        <pc:sldMkLst>
          <pc:docMk/>
          <pc:sldMk cId="2103447711" sldId="257"/>
        </pc:sldMkLst>
        <pc:picChg chg="add">
          <ac:chgData name="Shan Wareing" userId="459fe134-33bf-4474-adbe-8c126188e26a" providerId="ADAL" clId="{6557D372-E062-4991-844D-B7BD1C10EAC9}" dt="2021-03-25T13:46:16.477" v="1"/>
          <ac:picMkLst>
            <pc:docMk/>
            <pc:sldMk cId="2103447711" sldId="257"/>
            <ac:picMk id="2050" creationId="{B58E40B1-6CB2-42D1-8AA6-ED5702E56E41}"/>
          </ac:picMkLst>
        </pc:picChg>
      </pc:sldChg>
      <pc:sldChg chg="addSp add ord">
        <pc:chgData name="Shan Wareing" userId="459fe134-33bf-4474-adbe-8c126188e26a" providerId="ADAL" clId="{6557D372-E062-4991-844D-B7BD1C10EAC9}" dt="2021-03-26T14:49:39.597" v="353"/>
        <pc:sldMkLst>
          <pc:docMk/>
          <pc:sldMk cId="3794153970" sldId="258"/>
        </pc:sldMkLst>
        <pc:picChg chg="add">
          <ac:chgData name="Shan Wareing" userId="459fe134-33bf-4474-adbe-8c126188e26a" providerId="ADAL" clId="{6557D372-E062-4991-844D-B7BD1C10EAC9}" dt="2021-03-25T13:47:19.862" v="3"/>
          <ac:picMkLst>
            <pc:docMk/>
            <pc:sldMk cId="3794153970" sldId="258"/>
            <ac:picMk id="3074" creationId="{35B96AB4-66E2-4E67-8157-9870BA5697DC}"/>
          </ac:picMkLst>
        </pc:picChg>
      </pc:sldChg>
      <pc:sldChg chg="addSp modSp add ord setBg">
        <pc:chgData name="Shan Wareing" userId="459fe134-33bf-4474-adbe-8c126188e26a" providerId="ADAL" clId="{6557D372-E062-4991-844D-B7BD1C10EAC9}" dt="2021-03-26T14:14:55.766" v="286" actId="1076"/>
        <pc:sldMkLst>
          <pc:docMk/>
          <pc:sldMk cId="3926658219" sldId="259"/>
        </pc:sldMkLst>
        <pc:spChg chg="add mod">
          <ac:chgData name="Shan Wareing" userId="459fe134-33bf-4474-adbe-8c126188e26a" providerId="ADAL" clId="{6557D372-E062-4991-844D-B7BD1C10EAC9}" dt="2021-03-26T14:10:35.975" v="107" actId="1076"/>
          <ac:spMkLst>
            <pc:docMk/>
            <pc:sldMk cId="3926658219" sldId="259"/>
            <ac:spMk id="2" creationId="{3522232A-C936-4A64-B750-6294B0114F5A}"/>
          </ac:spMkLst>
        </pc:spChg>
        <pc:spChg chg="add mod">
          <ac:chgData name="Shan Wareing" userId="459fe134-33bf-4474-adbe-8c126188e26a" providerId="ADAL" clId="{6557D372-E062-4991-844D-B7BD1C10EAC9}" dt="2021-03-26T14:14:55.766" v="286" actId="1076"/>
          <ac:spMkLst>
            <pc:docMk/>
            <pc:sldMk cId="3926658219" sldId="259"/>
            <ac:spMk id="3" creationId="{6B994D70-4B20-4D02-A8A0-5E101488244C}"/>
          </ac:spMkLst>
        </pc:spChg>
        <pc:spChg chg="add mod">
          <ac:chgData name="Shan Wareing" userId="459fe134-33bf-4474-adbe-8c126188e26a" providerId="ADAL" clId="{6557D372-E062-4991-844D-B7BD1C10EAC9}" dt="2021-03-26T14:14:18.953" v="246" actId="1076"/>
          <ac:spMkLst>
            <pc:docMk/>
            <pc:sldMk cId="3926658219" sldId="259"/>
            <ac:spMk id="4" creationId="{AC811E3F-611A-46E8-99D4-5F55082E34C8}"/>
          </ac:spMkLst>
        </pc:spChg>
        <pc:spChg chg="add mod">
          <ac:chgData name="Shan Wareing" userId="459fe134-33bf-4474-adbe-8c126188e26a" providerId="ADAL" clId="{6557D372-E062-4991-844D-B7BD1C10EAC9}" dt="2021-03-26T14:14:49.749" v="285" actId="207"/>
          <ac:spMkLst>
            <pc:docMk/>
            <pc:sldMk cId="3926658219" sldId="259"/>
            <ac:spMk id="5" creationId="{109A7725-C7E8-492E-ADCA-3348432652E9}"/>
          </ac:spMkLst>
        </pc:spChg>
        <pc:picChg chg="add mod">
          <ac:chgData name="Shan Wareing" userId="459fe134-33bf-4474-adbe-8c126188e26a" providerId="ADAL" clId="{6557D372-E062-4991-844D-B7BD1C10EAC9}" dt="2021-03-26T14:10:31.254" v="106" actId="1076"/>
          <ac:picMkLst>
            <pc:docMk/>
            <pc:sldMk cId="3926658219" sldId="259"/>
            <ac:picMk id="4098" creationId="{790CE1DB-C386-4205-B0F8-134DE9353DD8}"/>
          </ac:picMkLst>
        </pc:picChg>
      </pc:sldChg>
      <pc:sldChg chg="addSp modSp add mod ord setBg">
        <pc:chgData name="Shan Wareing" userId="459fe134-33bf-4474-adbe-8c126188e26a" providerId="ADAL" clId="{6557D372-E062-4991-844D-B7BD1C10EAC9}" dt="2021-03-30T09:10:10.770" v="1318"/>
        <pc:sldMkLst>
          <pc:docMk/>
          <pc:sldMk cId="4244872589" sldId="261"/>
        </pc:sldMkLst>
        <pc:spChg chg="add mod">
          <ac:chgData name="Shan Wareing" userId="459fe134-33bf-4474-adbe-8c126188e26a" providerId="ADAL" clId="{6557D372-E062-4991-844D-B7BD1C10EAC9}" dt="2021-03-26T14:25:10.965" v="306" actId="207"/>
          <ac:spMkLst>
            <pc:docMk/>
            <pc:sldMk cId="4244872589" sldId="261"/>
            <ac:spMk id="2" creationId="{DED52218-98A3-408C-8DC3-3CC67742009E}"/>
          </ac:spMkLst>
        </pc:spChg>
        <pc:picChg chg="add">
          <ac:chgData name="Shan Wareing" userId="459fe134-33bf-4474-adbe-8c126188e26a" providerId="ADAL" clId="{6557D372-E062-4991-844D-B7BD1C10EAC9}" dt="2021-03-25T13:57:32.672" v="17" actId="26606"/>
          <ac:picMkLst>
            <pc:docMk/>
            <pc:sldMk cId="4244872589" sldId="261"/>
            <ac:picMk id="71" creationId="{7309214B-9B60-4A94-88B5-44CB8D263285}"/>
          </ac:picMkLst>
        </pc:picChg>
        <pc:picChg chg="add mod">
          <ac:chgData name="Shan Wareing" userId="459fe134-33bf-4474-adbe-8c126188e26a" providerId="ADAL" clId="{6557D372-E062-4991-844D-B7BD1C10EAC9}" dt="2021-03-26T14:24:12.113" v="298" actId="14100"/>
          <ac:picMkLst>
            <pc:docMk/>
            <pc:sldMk cId="4244872589" sldId="261"/>
            <ac:picMk id="6146" creationId="{775C8D5E-5CD7-405C-BFC7-27C4FCE9BEA4}"/>
          </ac:picMkLst>
        </pc:picChg>
      </pc:sldChg>
      <pc:sldChg chg="addSp add ord">
        <pc:chgData name="Shan Wareing" userId="459fe134-33bf-4474-adbe-8c126188e26a" providerId="ADAL" clId="{6557D372-E062-4991-844D-B7BD1C10EAC9}" dt="2021-03-26T14:50:18.388" v="355"/>
        <pc:sldMkLst>
          <pc:docMk/>
          <pc:sldMk cId="1839100114" sldId="262"/>
        </pc:sldMkLst>
        <pc:picChg chg="add">
          <ac:chgData name="Shan Wareing" userId="459fe134-33bf-4474-adbe-8c126188e26a" providerId="ADAL" clId="{6557D372-E062-4991-844D-B7BD1C10EAC9}" dt="2021-03-25T14:00:42.517" v="19"/>
          <ac:picMkLst>
            <pc:docMk/>
            <pc:sldMk cId="1839100114" sldId="262"/>
            <ac:picMk id="7170" creationId="{1683B527-3691-400F-950C-BB05CD8121FC}"/>
          </ac:picMkLst>
        </pc:picChg>
      </pc:sldChg>
      <pc:sldChg chg="addSp delSp modSp add mod ord setBg">
        <pc:chgData name="Shan Wareing" userId="459fe134-33bf-4474-adbe-8c126188e26a" providerId="ADAL" clId="{6557D372-E062-4991-844D-B7BD1C10EAC9}" dt="2021-03-26T14:49:17.498" v="352"/>
        <pc:sldMkLst>
          <pc:docMk/>
          <pc:sldMk cId="1218447479" sldId="264"/>
        </pc:sldMkLst>
        <pc:picChg chg="add mod ord">
          <ac:chgData name="Shan Wareing" userId="459fe134-33bf-4474-adbe-8c126188e26a" providerId="ADAL" clId="{6557D372-E062-4991-844D-B7BD1C10EAC9}" dt="2021-03-25T14:34:40.622" v="47" actId="26606"/>
          <ac:picMkLst>
            <pc:docMk/>
            <pc:sldMk cId="1218447479" sldId="264"/>
            <ac:picMk id="5" creationId="{16AEABEF-FB88-49D0-9E34-AD69CB2E1FD9}"/>
          </ac:picMkLst>
        </pc:picChg>
        <pc:picChg chg="add del">
          <ac:chgData name="Shan Wareing" userId="459fe134-33bf-4474-adbe-8c126188e26a" providerId="ADAL" clId="{6557D372-E062-4991-844D-B7BD1C10EAC9}" dt="2021-03-25T14:11:06.042" v="26" actId="26606"/>
          <ac:picMkLst>
            <pc:docMk/>
            <pc:sldMk cId="1218447479" sldId="264"/>
            <ac:picMk id="71" creationId="{CB607B98-7700-4DC9-8BE8-A876255F9C52}"/>
          </ac:picMkLst>
        </pc:picChg>
        <pc:picChg chg="add mod ord">
          <ac:chgData name="Shan Wareing" userId="459fe134-33bf-4474-adbe-8c126188e26a" providerId="ADAL" clId="{6557D372-E062-4991-844D-B7BD1C10EAC9}" dt="2021-03-25T14:34:40.622" v="47" actId="26606"/>
          <ac:picMkLst>
            <pc:docMk/>
            <pc:sldMk cId="1218447479" sldId="264"/>
            <ac:picMk id="9218" creationId="{0C327CA1-B2A2-4893-892D-E0ED7D912EB9}"/>
          </ac:picMkLst>
        </pc:picChg>
        <pc:picChg chg="add mod">
          <ac:chgData name="Shan Wareing" userId="459fe134-33bf-4474-adbe-8c126188e26a" providerId="ADAL" clId="{6557D372-E062-4991-844D-B7BD1C10EAC9}" dt="2021-03-25T14:34:40.622" v="47" actId="26606"/>
          <ac:picMkLst>
            <pc:docMk/>
            <pc:sldMk cId="1218447479" sldId="264"/>
            <ac:picMk id="9220" creationId="{4060AFA1-5954-4826-B239-921CB49551C4}"/>
          </ac:picMkLst>
        </pc:picChg>
        <pc:cxnChg chg="add">
          <ac:chgData name="Shan Wareing" userId="459fe134-33bf-4474-adbe-8c126188e26a" providerId="ADAL" clId="{6557D372-E062-4991-844D-B7BD1C10EAC9}" dt="2021-03-25T14:34:40.622" v="47" actId="26606"/>
          <ac:cxnSpMkLst>
            <pc:docMk/>
            <pc:sldMk cId="1218447479" sldId="264"/>
            <ac:cxnSpMk id="73" creationId="{DCD67800-37AC-4E14-89B0-F79DCB3FB86D}"/>
          </ac:cxnSpMkLst>
        </pc:cxnChg>
        <pc:cxnChg chg="add">
          <ac:chgData name="Shan Wareing" userId="459fe134-33bf-4474-adbe-8c126188e26a" providerId="ADAL" clId="{6557D372-E062-4991-844D-B7BD1C10EAC9}" dt="2021-03-25T14:34:40.622" v="47" actId="26606"/>
          <ac:cxnSpMkLst>
            <pc:docMk/>
            <pc:sldMk cId="1218447479" sldId="264"/>
            <ac:cxnSpMk id="75" creationId="{20F1788F-A5AE-4188-8274-F7F2E3833ECD}"/>
          </ac:cxnSpMkLst>
        </pc:cxnChg>
      </pc:sldChg>
      <pc:sldChg chg="addSp delSp modSp add mod ord setBg setClrOvrMap">
        <pc:chgData name="Shan Wareing" userId="459fe134-33bf-4474-adbe-8c126188e26a" providerId="ADAL" clId="{6557D372-E062-4991-844D-B7BD1C10EAC9}" dt="2021-03-26T14:51:15.429" v="357"/>
        <pc:sldMkLst>
          <pc:docMk/>
          <pc:sldMk cId="787913400" sldId="265"/>
        </pc:sldMkLst>
        <pc:picChg chg="add del">
          <ac:chgData name="Shan Wareing" userId="459fe134-33bf-4474-adbe-8c126188e26a" providerId="ADAL" clId="{6557D372-E062-4991-844D-B7BD1C10EAC9}" dt="2021-03-25T14:21:18.427" v="30" actId="26606"/>
          <ac:picMkLst>
            <pc:docMk/>
            <pc:sldMk cId="787913400" sldId="265"/>
            <ac:picMk id="71" creationId="{7309214B-9B60-4A94-88B5-44CB8D263285}"/>
          </ac:picMkLst>
        </pc:picChg>
        <pc:picChg chg="add mod">
          <ac:chgData name="Shan Wareing" userId="459fe134-33bf-4474-adbe-8c126188e26a" providerId="ADAL" clId="{6557D372-E062-4991-844D-B7BD1C10EAC9}" dt="2021-03-25T14:21:24.710" v="33" actId="26606"/>
          <ac:picMkLst>
            <pc:docMk/>
            <pc:sldMk cId="787913400" sldId="265"/>
            <ac:picMk id="10242" creationId="{D699799D-0BEA-4FE6-AA8E-C91125AFB246}"/>
          </ac:picMkLst>
        </pc:picChg>
        <pc:picChg chg="add del">
          <ac:chgData name="Shan Wareing" userId="459fe134-33bf-4474-adbe-8c126188e26a" providerId="ADAL" clId="{6557D372-E062-4991-844D-B7BD1C10EAC9}" dt="2021-03-25T14:21:24.707" v="32" actId="26606"/>
          <ac:picMkLst>
            <pc:docMk/>
            <pc:sldMk cId="787913400" sldId="265"/>
            <ac:picMk id="10244" creationId="{CB607B98-7700-4DC9-8BE8-A876255F9C52}"/>
          </ac:picMkLst>
        </pc:picChg>
      </pc:sldChg>
      <pc:sldChg chg="addSp delSp modSp add mod ord setBg">
        <pc:chgData name="Shan Wareing" userId="459fe134-33bf-4474-adbe-8c126188e26a" providerId="ADAL" clId="{6557D372-E062-4991-844D-B7BD1C10EAC9}" dt="2021-03-26T14:49:07.437" v="351"/>
        <pc:sldMkLst>
          <pc:docMk/>
          <pc:sldMk cId="711850081" sldId="266"/>
        </pc:sldMkLst>
        <pc:spChg chg="add">
          <ac:chgData name="Shan Wareing" userId="459fe134-33bf-4474-adbe-8c126188e26a" providerId="ADAL" clId="{6557D372-E062-4991-844D-B7BD1C10EAC9}" dt="2021-03-25T14:33:44.689" v="44" actId="26606"/>
          <ac:spMkLst>
            <pc:docMk/>
            <pc:sldMk cId="711850081" sldId="266"/>
            <ac:spMk id="82" creationId="{42A4FC2C-047E-45A5-965D-8E1E3BF09BC6}"/>
          </ac:spMkLst>
        </pc:spChg>
        <pc:picChg chg="add mod ord">
          <ac:chgData name="Shan Wareing" userId="459fe134-33bf-4474-adbe-8c126188e26a" providerId="ADAL" clId="{6557D372-E062-4991-844D-B7BD1C10EAC9}" dt="2021-03-25T14:33:44.689" v="44" actId="26606"/>
          <ac:picMkLst>
            <pc:docMk/>
            <pc:sldMk cId="711850081" sldId="266"/>
            <ac:picMk id="11266" creationId="{89F90A1D-2F14-4B8C-B9C0-8ECDBD0499B4}"/>
          </ac:picMkLst>
        </pc:picChg>
        <pc:picChg chg="add mod ord">
          <ac:chgData name="Shan Wareing" userId="459fe134-33bf-4474-adbe-8c126188e26a" providerId="ADAL" clId="{6557D372-E062-4991-844D-B7BD1C10EAC9}" dt="2021-03-25T14:33:44.689" v="44" actId="26606"/>
          <ac:picMkLst>
            <pc:docMk/>
            <pc:sldMk cId="711850081" sldId="266"/>
            <ac:picMk id="11268" creationId="{2A00ECF2-237A-4C7A-8E98-6DB50D8AEC7D}"/>
          </ac:picMkLst>
        </pc:picChg>
        <pc:picChg chg="add mod ord">
          <ac:chgData name="Shan Wareing" userId="459fe134-33bf-4474-adbe-8c126188e26a" providerId="ADAL" clId="{6557D372-E062-4991-844D-B7BD1C10EAC9}" dt="2021-03-25T14:33:44.689" v="44" actId="26606"/>
          <ac:picMkLst>
            <pc:docMk/>
            <pc:sldMk cId="711850081" sldId="266"/>
            <ac:picMk id="11270" creationId="{57503F2A-5F96-4110-97AC-30ECA07C59B2}"/>
          </ac:picMkLst>
        </pc:picChg>
        <pc:picChg chg="add mod">
          <ac:chgData name="Shan Wareing" userId="459fe134-33bf-4474-adbe-8c126188e26a" providerId="ADAL" clId="{6557D372-E062-4991-844D-B7BD1C10EAC9}" dt="2021-03-25T14:33:44.689" v="44" actId="26606"/>
          <ac:picMkLst>
            <pc:docMk/>
            <pc:sldMk cId="711850081" sldId="266"/>
            <ac:picMk id="11272" creationId="{3FE4731E-1837-4695-A4E5-B18F49D9B09D}"/>
          </ac:picMkLst>
        </pc:picChg>
        <pc:picChg chg="add mod ord">
          <ac:chgData name="Shan Wareing" userId="459fe134-33bf-4474-adbe-8c126188e26a" providerId="ADAL" clId="{6557D372-E062-4991-844D-B7BD1C10EAC9}" dt="2021-03-25T14:33:44.689" v="44" actId="26606"/>
          <ac:picMkLst>
            <pc:docMk/>
            <pc:sldMk cId="711850081" sldId="266"/>
            <ac:picMk id="11274" creationId="{AEBC525B-A121-49E2-A66F-4BE82C14CAD7}"/>
          </ac:picMkLst>
        </pc:picChg>
        <pc:cxnChg chg="add del">
          <ac:chgData name="Shan Wareing" userId="459fe134-33bf-4474-adbe-8c126188e26a" providerId="ADAL" clId="{6557D372-E062-4991-844D-B7BD1C10EAC9}" dt="2021-03-25T14:31:27.567" v="42" actId="26606"/>
          <ac:cxnSpMkLst>
            <pc:docMk/>
            <pc:sldMk cId="711850081" sldId="266"/>
            <ac:cxnSpMk id="75" creationId="{DCD67800-37AC-4E14-89B0-F79DCB3FB86D}"/>
          </ac:cxnSpMkLst>
        </pc:cxnChg>
        <pc:cxnChg chg="add del">
          <ac:chgData name="Shan Wareing" userId="459fe134-33bf-4474-adbe-8c126188e26a" providerId="ADAL" clId="{6557D372-E062-4991-844D-B7BD1C10EAC9}" dt="2021-03-25T14:31:27.567" v="42" actId="26606"/>
          <ac:cxnSpMkLst>
            <pc:docMk/>
            <pc:sldMk cId="711850081" sldId="266"/>
            <ac:cxnSpMk id="77" creationId="{20F1788F-A5AE-4188-8274-F7F2E3833ECD}"/>
          </ac:cxnSpMkLst>
        </pc:cxnChg>
        <pc:cxnChg chg="add del">
          <ac:chgData name="Shan Wareing" userId="459fe134-33bf-4474-adbe-8c126188e26a" providerId="ADAL" clId="{6557D372-E062-4991-844D-B7BD1C10EAC9}" dt="2021-03-25T14:33:44.689" v="44" actId="26606"/>
          <ac:cxnSpMkLst>
            <pc:docMk/>
            <pc:sldMk cId="711850081" sldId="266"/>
            <ac:cxnSpMk id="79" creationId="{50DA1EB8-87CF-4588-A1FD-4756F9A28F6B}"/>
          </ac:cxnSpMkLst>
        </pc:cxnChg>
        <pc:cxnChg chg="add del">
          <ac:chgData name="Shan Wareing" userId="459fe134-33bf-4474-adbe-8c126188e26a" providerId="ADAL" clId="{6557D372-E062-4991-844D-B7BD1C10EAC9}" dt="2021-03-25T14:33:44.689" v="44" actId="26606"/>
          <ac:cxnSpMkLst>
            <pc:docMk/>
            <pc:sldMk cId="711850081" sldId="266"/>
            <ac:cxnSpMk id="81" creationId="{D7A4E378-EA57-47B9-B1EB-58B998F6CFFB}"/>
          </ac:cxnSpMkLst>
        </pc:cxnChg>
        <pc:cxnChg chg="add del">
          <ac:chgData name="Shan Wareing" userId="459fe134-33bf-4474-adbe-8c126188e26a" providerId="ADAL" clId="{6557D372-E062-4991-844D-B7BD1C10EAC9}" dt="2021-03-25T14:33:44.689" v="44" actId="26606"/>
          <ac:cxnSpMkLst>
            <pc:docMk/>
            <pc:sldMk cId="711850081" sldId="266"/>
            <ac:cxnSpMk id="83" creationId="{D2B31ED6-76F0-425A-9A41-C947AEF9C145}"/>
          </ac:cxnSpMkLst>
        </pc:cxnChg>
      </pc:sldChg>
      <pc:sldChg chg="addSp delSp modSp add mod ord setBg">
        <pc:chgData name="Shan Wareing" userId="459fe134-33bf-4474-adbe-8c126188e26a" providerId="ADAL" clId="{6557D372-E062-4991-844D-B7BD1C10EAC9}" dt="2021-03-26T14:49:52.530" v="354"/>
        <pc:sldMkLst>
          <pc:docMk/>
          <pc:sldMk cId="3871351346" sldId="267"/>
        </pc:sldMkLst>
        <pc:spChg chg="add mod">
          <ac:chgData name="Shan Wareing" userId="459fe134-33bf-4474-adbe-8c126188e26a" providerId="ADAL" clId="{6557D372-E062-4991-844D-B7BD1C10EAC9}" dt="2021-03-25T14:38:04.574" v="64" actId="20577"/>
          <ac:spMkLst>
            <pc:docMk/>
            <pc:sldMk cId="3871351346" sldId="267"/>
            <ac:spMk id="2" creationId="{F2DAE493-3C79-43F6-BCD5-F161BC2C2623}"/>
          </ac:spMkLst>
        </pc:spChg>
        <pc:spChg chg="add mod ord">
          <ac:chgData name="Shan Wareing" userId="459fe134-33bf-4474-adbe-8c126188e26a" providerId="ADAL" clId="{6557D372-E062-4991-844D-B7BD1C10EAC9}" dt="2021-03-25T14:40:11.169" v="80" actId="166"/>
          <ac:spMkLst>
            <pc:docMk/>
            <pc:sldMk cId="3871351346" sldId="267"/>
            <ac:spMk id="6" creationId="{6A3B046F-027D-4D34-A535-84B29570B41E}"/>
          </ac:spMkLst>
        </pc:spChg>
        <pc:spChg chg="add del">
          <ac:chgData name="Shan Wareing" userId="459fe134-33bf-4474-adbe-8c126188e26a" providerId="ADAL" clId="{6557D372-E062-4991-844D-B7BD1C10EAC9}" dt="2021-03-25T14:37:08.102" v="53" actId="26606"/>
          <ac:spMkLst>
            <pc:docMk/>
            <pc:sldMk cId="3871351346" sldId="267"/>
            <ac:spMk id="73" creationId="{80CCAACE-815D-4A79-875A-B7EFC28F7D2B}"/>
          </ac:spMkLst>
        </pc:spChg>
        <pc:picChg chg="add mod">
          <ac:chgData name="Shan Wareing" userId="459fe134-33bf-4474-adbe-8c126188e26a" providerId="ADAL" clId="{6557D372-E062-4991-844D-B7BD1C10EAC9}" dt="2021-03-25T14:40:02.203" v="78" actId="1076"/>
          <ac:picMkLst>
            <pc:docMk/>
            <pc:sldMk cId="3871351346" sldId="267"/>
            <ac:picMk id="12290" creationId="{5F3D0376-4066-4360-9ADF-025DBF7E0C4A}"/>
          </ac:picMkLst>
        </pc:picChg>
        <pc:picChg chg="add del mod">
          <ac:chgData name="Shan Wareing" userId="459fe134-33bf-4474-adbe-8c126188e26a" providerId="ADAL" clId="{6557D372-E062-4991-844D-B7BD1C10EAC9}" dt="2021-03-25T14:38:10.763" v="68" actId="478"/>
          <ac:picMkLst>
            <pc:docMk/>
            <pc:sldMk cId="3871351346" sldId="267"/>
            <ac:picMk id="12292" creationId="{7CEB4A9F-939A-414C-ADC7-03208D822719}"/>
          </ac:picMkLst>
        </pc:picChg>
        <pc:picChg chg="add mod">
          <ac:chgData name="Shan Wareing" userId="459fe134-33bf-4474-adbe-8c126188e26a" providerId="ADAL" clId="{6557D372-E062-4991-844D-B7BD1C10EAC9}" dt="2021-03-25T14:39:57.355" v="77" actId="1076"/>
          <ac:picMkLst>
            <pc:docMk/>
            <pc:sldMk cId="3871351346" sldId="267"/>
            <ac:picMk id="12294" creationId="{729E44AB-29F4-446A-9244-285BE7C8881A}"/>
          </ac:picMkLst>
        </pc:picChg>
      </pc:sldChg>
      <pc:sldChg chg="addSp delSp modSp add mod ord setBg">
        <pc:chgData name="Shan Wareing" userId="459fe134-33bf-4474-adbe-8c126188e26a" providerId="ADAL" clId="{6557D372-E062-4991-844D-B7BD1C10EAC9}" dt="2021-03-26T14:52:27.407" v="359"/>
        <pc:sldMkLst>
          <pc:docMk/>
          <pc:sldMk cId="2510221610" sldId="268"/>
        </pc:sldMkLst>
        <pc:spChg chg="add del">
          <ac:chgData name="Shan Wareing" userId="459fe134-33bf-4474-adbe-8c126188e26a" providerId="ADAL" clId="{6557D372-E062-4991-844D-B7BD1C10EAC9}" dt="2021-03-25T15:45:47.954" v="84" actId="26606"/>
          <ac:spMkLst>
            <pc:docMk/>
            <pc:sldMk cId="2510221610" sldId="268"/>
            <ac:spMk id="71" creationId="{B670DBD5-770C-4383-9F54-5B86E86BD5BB}"/>
          </ac:spMkLst>
        </pc:spChg>
        <pc:spChg chg="add">
          <ac:chgData name="Shan Wareing" userId="459fe134-33bf-4474-adbe-8c126188e26a" providerId="ADAL" clId="{6557D372-E062-4991-844D-B7BD1C10EAC9}" dt="2021-03-25T15:47:01.158" v="87" actId="26606"/>
          <ac:spMkLst>
            <pc:docMk/>
            <pc:sldMk cId="2510221610" sldId="268"/>
            <ac:spMk id="73" creationId="{11BE3FA7-0D70-4431-814F-D8C40576EA93}"/>
          </ac:spMkLst>
        </pc:spChg>
        <pc:spChg chg="add del">
          <ac:chgData name="Shan Wareing" userId="459fe134-33bf-4474-adbe-8c126188e26a" providerId="ADAL" clId="{6557D372-E062-4991-844D-B7BD1C10EAC9}" dt="2021-03-25T15:47:01.158" v="87" actId="26606"/>
          <ac:spMkLst>
            <pc:docMk/>
            <pc:sldMk cId="2510221610" sldId="268"/>
            <ac:spMk id="13316" creationId="{42A4FC2C-047E-45A5-965D-8E1E3BF09BC6}"/>
          </ac:spMkLst>
        </pc:spChg>
        <pc:picChg chg="add mod">
          <ac:chgData name="Shan Wareing" userId="459fe134-33bf-4474-adbe-8c126188e26a" providerId="ADAL" clId="{6557D372-E062-4991-844D-B7BD1C10EAC9}" dt="2021-03-25T15:47:01.158" v="87" actId="26606"/>
          <ac:picMkLst>
            <pc:docMk/>
            <pc:sldMk cId="2510221610" sldId="268"/>
            <ac:picMk id="2" creationId="{79754E3A-97CA-4C31-9E79-A79CB376109D}"/>
          </ac:picMkLst>
        </pc:picChg>
        <pc:picChg chg="add mod ord">
          <ac:chgData name="Shan Wareing" userId="459fe134-33bf-4474-adbe-8c126188e26a" providerId="ADAL" clId="{6557D372-E062-4991-844D-B7BD1C10EAC9}" dt="2021-03-25T15:47:01.158" v="87" actId="26606"/>
          <ac:picMkLst>
            <pc:docMk/>
            <pc:sldMk cId="2510221610" sldId="268"/>
            <ac:picMk id="13314" creationId="{D85D598C-ED36-4CB7-B7D0-DAF59D4B4CCD}"/>
          </ac:picMkLst>
        </pc:picChg>
      </pc:sldChg>
      <pc:sldChg chg="addSp delSp modSp add mod setBg">
        <pc:chgData name="Shan Wareing" userId="459fe134-33bf-4474-adbe-8c126188e26a" providerId="ADAL" clId="{6557D372-E062-4991-844D-B7BD1C10EAC9}" dt="2021-03-25T15:58:08.611" v="94" actId="1076"/>
        <pc:sldMkLst>
          <pc:docMk/>
          <pc:sldMk cId="4028199911" sldId="269"/>
        </pc:sldMkLst>
        <pc:spChg chg="add del">
          <ac:chgData name="Shan Wareing" userId="459fe134-33bf-4474-adbe-8c126188e26a" providerId="ADAL" clId="{6557D372-E062-4991-844D-B7BD1C10EAC9}" dt="2021-03-25T15:57:52.961" v="91" actId="26606"/>
          <ac:spMkLst>
            <pc:docMk/>
            <pc:sldMk cId="4028199911" sldId="269"/>
            <ac:spMk id="71" creationId="{82A5F716-98EF-42EF-A471-87C6DFDCC799}"/>
          </ac:spMkLst>
        </pc:spChg>
        <pc:spChg chg="add del">
          <ac:chgData name="Shan Wareing" userId="459fe134-33bf-4474-adbe-8c126188e26a" providerId="ADAL" clId="{6557D372-E062-4991-844D-B7BD1C10EAC9}" dt="2021-03-25T15:57:52.961" v="91" actId="26606"/>
          <ac:spMkLst>
            <pc:docMk/>
            <pc:sldMk cId="4028199911" sldId="269"/>
            <ac:spMk id="73" creationId="{B87687D8-4EF1-4EF2-BF7E-74BB4A3D1806}"/>
          </ac:spMkLst>
        </pc:spChg>
        <pc:picChg chg="add mod">
          <ac:chgData name="Shan Wareing" userId="459fe134-33bf-4474-adbe-8c126188e26a" providerId="ADAL" clId="{6557D372-E062-4991-844D-B7BD1C10EAC9}" dt="2021-03-25T15:58:08.611" v="94" actId="1076"/>
          <ac:picMkLst>
            <pc:docMk/>
            <pc:sldMk cId="4028199911" sldId="269"/>
            <ac:picMk id="14338" creationId="{55F4F775-C0A1-47C0-91BB-9C71B6187972}"/>
          </ac:picMkLst>
        </pc:picChg>
        <pc:cxnChg chg="add">
          <ac:chgData name="Shan Wareing" userId="459fe134-33bf-4474-adbe-8c126188e26a" providerId="ADAL" clId="{6557D372-E062-4991-844D-B7BD1C10EAC9}" dt="2021-03-25T15:57:52.967" v="92" actId="26606"/>
          <ac:cxnSpMkLst>
            <pc:docMk/>
            <pc:sldMk cId="4028199911" sldId="269"/>
            <ac:cxnSpMk id="14340" creationId="{22F6364A-B358-4BEE-B158-0734D2C938D4}"/>
          </ac:cxnSpMkLst>
        </pc:cxnChg>
      </pc:sldChg>
      <pc:sldChg chg="addSp add ord">
        <pc:chgData name="Shan Wareing" userId="459fe134-33bf-4474-adbe-8c126188e26a" providerId="ADAL" clId="{6557D372-E062-4991-844D-B7BD1C10EAC9}" dt="2021-03-28T17:37:34.806" v="1312"/>
        <pc:sldMkLst>
          <pc:docMk/>
          <pc:sldMk cId="787770031" sldId="270"/>
        </pc:sldMkLst>
        <pc:picChg chg="add">
          <ac:chgData name="Shan Wareing" userId="459fe134-33bf-4474-adbe-8c126188e26a" providerId="ADAL" clId="{6557D372-E062-4991-844D-B7BD1C10EAC9}" dt="2021-03-25T16:46:31.405" v="96"/>
          <ac:picMkLst>
            <pc:docMk/>
            <pc:sldMk cId="787770031" sldId="270"/>
            <ac:picMk id="15362" creationId="{B328DF18-AED6-4556-9EE8-5960D0BDDDA5}"/>
          </ac:picMkLst>
        </pc:picChg>
      </pc:sldChg>
      <pc:sldChg chg="addSp delSp modSp add mod setBg">
        <pc:chgData name="Shan Wareing" userId="459fe134-33bf-4474-adbe-8c126188e26a" providerId="ADAL" clId="{6557D372-E062-4991-844D-B7BD1C10EAC9}" dt="2021-03-26T14:48:35.353" v="350" actId="1076"/>
        <pc:sldMkLst>
          <pc:docMk/>
          <pc:sldMk cId="2940423160" sldId="272"/>
        </pc:sldMkLst>
        <pc:spChg chg="add mod">
          <ac:chgData name="Shan Wareing" userId="459fe134-33bf-4474-adbe-8c126188e26a" providerId="ADAL" clId="{6557D372-E062-4991-844D-B7BD1C10EAC9}" dt="2021-03-26T14:48:35.353" v="350" actId="1076"/>
          <ac:spMkLst>
            <pc:docMk/>
            <pc:sldMk cId="2940423160" sldId="272"/>
            <ac:spMk id="2" creationId="{269ECFCB-8ACB-43DD-A65E-01254134DF8F}"/>
          </ac:spMkLst>
        </pc:spChg>
        <pc:spChg chg="add del">
          <ac:chgData name="Shan Wareing" userId="459fe134-33bf-4474-adbe-8c126188e26a" providerId="ADAL" clId="{6557D372-E062-4991-844D-B7BD1C10EAC9}" dt="2021-03-26T10:59:33.668" v="102" actId="26606"/>
          <ac:spMkLst>
            <pc:docMk/>
            <pc:sldMk cId="2940423160" sldId="272"/>
            <ac:spMk id="71" creationId="{69D184B2-2226-4E31-BCCB-444330767440}"/>
          </ac:spMkLst>
        </pc:spChg>
        <pc:spChg chg="add del">
          <ac:chgData name="Shan Wareing" userId="459fe134-33bf-4474-adbe-8c126188e26a" providerId="ADAL" clId="{6557D372-E062-4991-844D-B7BD1C10EAC9}" dt="2021-03-26T10:59:33.668" v="102" actId="26606"/>
          <ac:spMkLst>
            <pc:docMk/>
            <pc:sldMk cId="2940423160" sldId="272"/>
            <ac:spMk id="73" creationId="{1AC4D4E3-486A-464A-8EC8-D44881097267}"/>
          </ac:spMkLst>
        </pc:spChg>
        <pc:spChg chg="add del">
          <ac:chgData name="Shan Wareing" userId="459fe134-33bf-4474-adbe-8c126188e26a" providerId="ADAL" clId="{6557D372-E062-4991-844D-B7BD1C10EAC9}" dt="2021-03-26T10:59:33.668" v="102" actId="26606"/>
          <ac:spMkLst>
            <pc:docMk/>
            <pc:sldMk cId="2940423160" sldId="272"/>
            <ac:spMk id="75" creationId="{864DE13E-58EB-4475-B79C-0D4FC651239B}"/>
          </ac:spMkLst>
        </pc:spChg>
        <pc:spChg chg="add">
          <ac:chgData name="Shan Wareing" userId="459fe134-33bf-4474-adbe-8c126188e26a" providerId="ADAL" clId="{6557D372-E062-4991-844D-B7BD1C10EAC9}" dt="2021-03-26T10:59:33.695" v="103" actId="26606"/>
          <ac:spMkLst>
            <pc:docMk/>
            <pc:sldMk cId="2940423160" sldId="272"/>
            <ac:spMk id="1028" creationId="{D153EDB2-4AAD-43F4-AE78-4D326C813369}"/>
          </ac:spMkLst>
        </pc:spChg>
        <pc:grpChg chg="add">
          <ac:chgData name="Shan Wareing" userId="459fe134-33bf-4474-adbe-8c126188e26a" providerId="ADAL" clId="{6557D372-E062-4991-844D-B7BD1C10EAC9}" dt="2021-03-26T10:59:33.695" v="103" actId="26606"/>
          <ac:grpSpMkLst>
            <pc:docMk/>
            <pc:sldMk cId="2940423160" sldId="272"/>
            <ac:grpSpMk id="1029" creationId="{A3CB7779-72E2-4E92-AE18-6BBC335DD881}"/>
          </ac:grpSpMkLst>
        </pc:grpChg>
        <pc:picChg chg="add mod">
          <ac:chgData name="Shan Wareing" userId="459fe134-33bf-4474-adbe-8c126188e26a" providerId="ADAL" clId="{6557D372-E062-4991-844D-B7BD1C10EAC9}" dt="2021-03-26T14:25:53.712" v="309" actId="1076"/>
          <ac:picMkLst>
            <pc:docMk/>
            <pc:sldMk cId="2940423160" sldId="272"/>
            <ac:picMk id="1026" creationId="{7FCF5CDE-F5EA-48B6-91D4-A7C6686F6FD4}"/>
          </ac:picMkLst>
        </pc:picChg>
      </pc:sldChg>
      <pc:sldChg chg="addSp delSp modSp add ord">
        <pc:chgData name="Shan Wareing" userId="459fe134-33bf-4474-adbe-8c126188e26a" providerId="ADAL" clId="{6557D372-E062-4991-844D-B7BD1C10EAC9}" dt="2021-03-28T17:41:21.861" v="1313"/>
        <pc:sldMkLst>
          <pc:docMk/>
          <pc:sldMk cId="2878858131" sldId="273"/>
        </pc:sldMkLst>
        <pc:spChg chg="add del mod">
          <ac:chgData name="Shan Wareing" userId="459fe134-33bf-4474-adbe-8c126188e26a" providerId="ADAL" clId="{6557D372-E062-4991-844D-B7BD1C10EAC9}" dt="2021-03-26T15:00:48.553" v="564"/>
          <ac:spMkLst>
            <pc:docMk/>
            <pc:sldMk cId="2878858131" sldId="273"/>
            <ac:spMk id="2" creationId="{B92EBA37-A77E-422C-AC30-E86AE7380F16}"/>
          </ac:spMkLst>
        </pc:spChg>
        <pc:spChg chg="add mod">
          <ac:chgData name="Shan Wareing" userId="459fe134-33bf-4474-adbe-8c126188e26a" providerId="ADAL" clId="{6557D372-E062-4991-844D-B7BD1C10EAC9}" dt="2021-03-28T14:55:53.835" v="1242" actId="27636"/>
          <ac:spMkLst>
            <pc:docMk/>
            <pc:sldMk cId="2878858131" sldId="273"/>
            <ac:spMk id="3" creationId="{15036852-3F9A-47AF-A898-00EF2E05DF47}"/>
          </ac:spMkLst>
        </pc:spChg>
        <pc:spChg chg="add del mod">
          <ac:chgData name="Shan Wareing" userId="459fe134-33bf-4474-adbe-8c126188e26a" providerId="ADAL" clId="{6557D372-E062-4991-844D-B7BD1C10EAC9}" dt="2021-03-28T14:54:50.033" v="1196" actId="478"/>
          <ac:spMkLst>
            <pc:docMk/>
            <pc:sldMk cId="2878858131" sldId="273"/>
            <ac:spMk id="4" creationId="{CECE44E0-86B9-47D5-A856-AA99E7DB380D}"/>
          </ac:spMkLst>
        </pc:spChg>
        <pc:spChg chg="add mod">
          <ac:chgData name="Shan Wareing" userId="459fe134-33bf-4474-adbe-8c126188e26a" providerId="ADAL" clId="{6557D372-E062-4991-844D-B7BD1C10EAC9}" dt="2021-03-28T14:56:32.022" v="1290" actId="12"/>
          <ac:spMkLst>
            <pc:docMk/>
            <pc:sldMk cId="2878858131" sldId="273"/>
            <ac:spMk id="5" creationId="{DD086002-8C79-4550-8A0D-3A15534E49B7}"/>
          </ac:spMkLst>
        </pc:spChg>
      </pc:sldChg>
      <pc:sldChg chg="add">
        <pc:chgData name="Shan Wareing" userId="459fe134-33bf-4474-adbe-8c126188e26a" providerId="ADAL" clId="{6557D372-E062-4991-844D-B7BD1C10EAC9}" dt="2021-03-28T14:57:45.375" v="1293"/>
        <pc:sldMkLst>
          <pc:docMk/>
          <pc:sldMk cId="865699059" sldId="274"/>
        </pc:sldMkLst>
      </pc:sldChg>
      <pc:sldChg chg="addSp delSp modSp add">
        <pc:chgData name="Shan Wareing" userId="459fe134-33bf-4474-adbe-8c126188e26a" providerId="ADAL" clId="{6557D372-E062-4991-844D-B7BD1C10EAC9}" dt="2021-03-28T17:37:04.482" v="1311" actId="27636"/>
        <pc:sldMkLst>
          <pc:docMk/>
          <pc:sldMk cId="2022727902" sldId="275"/>
        </pc:sldMkLst>
        <pc:spChg chg="add del mod">
          <ac:chgData name="Shan Wareing" userId="459fe134-33bf-4474-adbe-8c126188e26a" providerId="ADAL" clId="{6557D372-E062-4991-844D-B7BD1C10EAC9}" dt="2021-03-28T17:36:29.175" v="1298" actId="478"/>
          <ac:spMkLst>
            <pc:docMk/>
            <pc:sldMk cId="2022727902" sldId="275"/>
            <ac:spMk id="2" creationId="{DC3366A5-C68F-49C5-8FC9-943F7CC0E4EE}"/>
          </ac:spMkLst>
        </pc:spChg>
        <pc:spChg chg="add mod">
          <ac:chgData name="Shan Wareing" userId="459fe134-33bf-4474-adbe-8c126188e26a" providerId="ADAL" clId="{6557D372-E062-4991-844D-B7BD1C10EAC9}" dt="2021-03-28T17:37:04.482" v="1311" actId="27636"/>
          <ac:spMkLst>
            <pc:docMk/>
            <pc:sldMk cId="2022727902" sldId="275"/>
            <ac:spMk id="3" creationId="{E4B02D36-EDF9-421C-A1BA-1AE4F439E4B4}"/>
          </ac:spMkLst>
        </pc:spChg>
      </pc:sldChg>
      <pc:sldChg chg="addSp modSp add mod setBg">
        <pc:chgData name="Shan Wareing" userId="459fe134-33bf-4474-adbe-8c126188e26a" providerId="ADAL" clId="{6557D372-E062-4991-844D-B7BD1C10EAC9}" dt="2021-03-28T18:15:51.669" v="1316" actId="26606"/>
        <pc:sldMkLst>
          <pc:docMk/>
          <pc:sldMk cId="3487835375" sldId="276"/>
        </pc:sldMkLst>
        <pc:spChg chg="add">
          <ac:chgData name="Shan Wareing" userId="459fe134-33bf-4474-adbe-8c126188e26a" providerId="ADAL" clId="{6557D372-E062-4991-844D-B7BD1C10EAC9}" dt="2021-03-28T18:15:51.669" v="1316" actId="26606"/>
          <ac:spMkLst>
            <pc:docMk/>
            <pc:sldMk cId="3487835375" sldId="276"/>
            <ac:spMk id="7" creationId="{42A4FC2C-047E-45A5-965D-8E1E3BF09BC6}"/>
          </ac:spMkLst>
        </pc:spChg>
        <pc:picChg chg="add mod">
          <ac:chgData name="Shan Wareing" userId="459fe134-33bf-4474-adbe-8c126188e26a" providerId="ADAL" clId="{6557D372-E062-4991-844D-B7BD1C10EAC9}" dt="2021-03-28T18:15:51.669" v="1316" actId="26606"/>
          <ac:picMkLst>
            <pc:docMk/>
            <pc:sldMk cId="3487835375" sldId="276"/>
            <ac:picMk id="2" creationId="{C28DF882-5FA2-419A-9F95-EB94969C2FB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6D095-AB03-4E37-BD84-43D843999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9340A-728E-4C67-AB17-069EB8631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0E503-D31E-44EB-A54A-FAAB6431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C3E72-4052-4D8C-90F4-95ED19BB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0D243-82C6-42CB-9CEF-C0934089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12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BA3D-20C2-40F0-A295-66EC78C5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03617-5529-4F15-8250-295F33130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44CDE-3E98-4381-A0D3-E6317E03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15B9-3358-44D4-A894-359B21E5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F5EE8-96EF-4150-BC59-7E934E03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23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8B43-37CF-43FB-90B9-FE29DFCF2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1DD65D-F466-42CB-AB5B-9FADB9AB4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04405-CF86-45D9-A2A1-AA69ECD6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FDB98-8197-4232-8C8B-2E5555A2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DB515-6F50-4B1C-B910-9788C736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85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2DFB3-7B35-4622-895F-8ECAE784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CFF32-6E09-4C44-971C-C335413BF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A1D7B-DF4E-49A9-9981-C28C429D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A0D76-680E-4D6C-BD04-61B1892F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36263-3738-4988-AE56-6946569D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04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8EBD-15CD-4596-990D-F69372930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A8BB1-E4C1-4859-9EC2-EDD0137AB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7C4C6-E44D-4E34-86D4-8E7C71783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7E83E-69A5-4644-A10F-3F605E039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CF25D-5220-41DB-8D18-698FB933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80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6FC7-7B61-47C2-83EB-2ABA6AF9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513F0-CCC5-4B94-A8F8-62632DDC0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AD3C6-AB25-4168-B793-BB09E21C4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20719-B73C-4EEF-84B5-DE3AF6AC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5FF23-E747-4C35-B5F2-19FB17F8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A6C87-A511-47EC-BB88-B12730BA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19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5F3A-376F-4A9A-A137-44347154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2B293-0E6B-4C5D-9A52-4ECA0C428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1935B-9EB9-4777-BB6B-D5826F334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EC8EB-4532-4E1B-ADDB-DCFBC3CB9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588D7-8BB9-4DBC-A50A-8448E2FD9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55DBB-40D7-47E6-8378-8146AAB84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5565CA-8565-466E-9850-15BE83DF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CE6B84-173D-4B06-84C2-EE75DD2D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983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0BD8-E4D2-46A7-A740-3B5D3CC0F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F34AF-14AC-4F8A-AA3C-9629F00DC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BC3D8-1F34-4D20-B3F6-22E69E8FF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57135-A133-43DF-AA8C-6FF36BD9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06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E8FBD3-D6BA-4840-921E-9F500A82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AED3C7-AB52-4653-B5F8-35592B9E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14D6F-B0FD-4CB6-9270-FDC6EEF09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188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BA81-11CD-4328-88F8-D0569F0D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6837F-0D73-47AC-998D-48C45E591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9A069-EEB6-4779-A25F-09D773D4C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BC1C3-FA40-476E-A9A8-1868E7D8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0EB9-CC19-40FB-A34D-2A0F572B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C9834-B586-48DB-B827-883F72EF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617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E5209-1AFF-4B53-8207-24E7701A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9B2FA2-EF20-46A8-B8E3-70BF544B0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F7AC5-2981-4CED-B719-A7FAD2DD2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FD46-9ED7-49FC-B753-0EBD54A9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D306B-A8B4-41DE-BF57-DC3161B5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9E2D3-DAFD-4597-BD31-54FB4224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4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3E2E7-F077-4E07-B3A4-A05A859C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4AE0D-622A-4383-B11A-BD61C0C70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A3BC5-E1A3-4D73-975E-7A01D7BC8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CDBB8-03B0-466D-8BDE-47B98815CB6A}" type="datetimeFigureOut">
              <a:rPr lang="en-GB" smtClean="0"/>
              <a:t>30/03/2021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390B6-0018-4283-8852-E071C8139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9FA66-21C0-4FFE-B4CB-B84A9BCF1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129DC-DEEE-46B1-B75F-6E02A013A1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13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isc.ac.uk/blog/rewriting-the-library-in-digital-space-23-feb-202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r Wars films ranked from best to worst : StarWars">
            <a:extLst>
              <a:ext uri="{FF2B5EF4-FFF2-40B4-BE49-F238E27FC236}">
                <a16:creationId xmlns:a16="http://schemas.microsoft.com/office/drawing/2014/main" id="{790CE1DB-C386-4205-B0F8-134DE935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22232A-C936-4A64-B750-6294B0114F5A}"/>
              </a:ext>
            </a:extLst>
          </p:cNvPr>
          <p:cNvSpPr/>
          <p:nvPr/>
        </p:nvSpPr>
        <p:spPr>
          <a:xfrm>
            <a:off x="0" y="0"/>
            <a:ext cx="5835650" cy="4230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94D70-4B20-4D02-A8A0-5E101488244C}"/>
              </a:ext>
            </a:extLst>
          </p:cNvPr>
          <p:cNvSpPr txBox="1"/>
          <p:nvPr/>
        </p:nvSpPr>
        <p:spPr>
          <a:xfrm>
            <a:off x="6356352" y="2280599"/>
            <a:ext cx="5435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The Future of Libraries – </a:t>
            </a:r>
          </a:p>
          <a:p>
            <a:r>
              <a:rPr lang="en-GB" sz="4000" dirty="0">
                <a:solidFill>
                  <a:schemeClr val="bg1"/>
                </a:solidFill>
              </a:rPr>
              <a:t>what can we learn from Star Wars?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11E3F-611A-46E8-99D4-5F55082E34C8}"/>
              </a:ext>
            </a:extLst>
          </p:cNvPr>
          <p:cNvSpPr txBox="1"/>
          <p:nvPr/>
        </p:nvSpPr>
        <p:spPr>
          <a:xfrm>
            <a:off x="6440557" y="5388465"/>
            <a:ext cx="3866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Professor Shan Wareing</a:t>
            </a:r>
          </a:p>
          <a:p>
            <a:r>
              <a:rPr lang="en-GB" dirty="0">
                <a:solidFill>
                  <a:schemeClr val="bg1"/>
                </a:solidFill>
              </a:rPr>
              <a:t>Deputy Vice Chancellor</a:t>
            </a:r>
          </a:p>
          <a:p>
            <a:r>
              <a:rPr lang="en-GB" dirty="0">
                <a:solidFill>
                  <a:schemeClr val="bg1"/>
                </a:solidFill>
              </a:rPr>
              <a:t>University of Northampton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A7725-C7E8-492E-ADCA-3348432652E9}"/>
              </a:ext>
            </a:extLst>
          </p:cNvPr>
          <p:cNvSpPr txBox="1"/>
          <p:nvPr/>
        </p:nvSpPr>
        <p:spPr>
          <a:xfrm>
            <a:off x="6271591" y="423028"/>
            <a:ext cx="1848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M25 Consortium of Academic Libraries</a:t>
            </a:r>
          </a:p>
        </p:txBody>
      </p:sp>
    </p:spTree>
    <p:extLst>
      <p:ext uri="{BB962C8B-B14F-4D97-AF65-F5344CB8AC3E}">
        <p14:creationId xmlns:p14="http://schemas.microsoft.com/office/powerpoint/2010/main" val="3926658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es.cloudinary.com/jerrick/image/upload/fl_progressive,q_auto,w_1024/mif7xuqj9jzt66x7jwsm.jpg">
            <a:extLst>
              <a:ext uri="{FF2B5EF4-FFF2-40B4-BE49-F238E27FC236}">
                <a16:creationId xmlns:a16="http://schemas.microsoft.com/office/drawing/2014/main" id="{35B96AB4-66E2-4E67-8157-9870BA56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43075"/>
            <a:ext cx="97536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153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tar Wars: Episode IV - A New Hope (1977) - IMDb">
            <a:extLst>
              <a:ext uri="{FF2B5EF4-FFF2-40B4-BE49-F238E27FC236}">
                <a16:creationId xmlns:a16="http://schemas.microsoft.com/office/drawing/2014/main" id="{5F3D0376-4066-4360-9ADF-025DBF7E0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377" y="982514"/>
            <a:ext cx="381856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2DAE493-3C79-43F6-BCD5-F161BC2C2623}"/>
              </a:ext>
            </a:extLst>
          </p:cNvPr>
          <p:cNvSpPr/>
          <p:nvPr/>
        </p:nvSpPr>
        <p:spPr>
          <a:xfrm>
            <a:off x="347869" y="3127811"/>
            <a:ext cx="1636830" cy="1692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17%</a:t>
            </a:r>
          </a:p>
        </p:txBody>
      </p:sp>
      <p:pic>
        <p:nvPicPr>
          <p:cNvPr id="12294" name="Picture 6" descr="Star Wars: The Last Jedi [DVD] [2017]: Amazon.co.uk: Carrie Fisher, Daisy  Ridley, Adam Driver, Billie Lourd, Mark Hamill, Domhnall Gleeson, John  Boyega, Gwendoline Christie, Oscar Isaac, Lupita Nyong'o, Andy Serkis,  Benicio Del">
            <a:extLst>
              <a:ext uri="{FF2B5EF4-FFF2-40B4-BE49-F238E27FC236}">
                <a16:creationId xmlns:a16="http://schemas.microsoft.com/office/drawing/2014/main" id="{729E44AB-29F4-446A-9244-285BE7C8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492" y="982514"/>
            <a:ext cx="381856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A3B046F-027D-4D34-A535-84B29570B41E}"/>
              </a:ext>
            </a:extLst>
          </p:cNvPr>
          <p:cNvSpPr/>
          <p:nvPr/>
        </p:nvSpPr>
        <p:spPr>
          <a:xfrm>
            <a:off x="6096000" y="1435144"/>
            <a:ext cx="1636830" cy="16926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387135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ould 'Star Wars: Rogue One' Planets Exist? NASA Plans to Find Out | NASA">
            <a:extLst>
              <a:ext uri="{FF2B5EF4-FFF2-40B4-BE49-F238E27FC236}">
                <a16:creationId xmlns:a16="http://schemas.microsoft.com/office/drawing/2014/main" id="{B328DF18-AED6-4556-9EE8-5960D0BDD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770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Jedi Council: Who's Who | StarWars.com">
            <a:extLst>
              <a:ext uri="{FF2B5EF4-FFF2-40B4-BE49-F238E27FC236}">
                <a16:creationId xmlns:a16="http://schemas.microsoft.com/office/drawing/2014/main" id="{B58E40B1-6CB2-42D1-8AA6-ED5702E56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1219200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447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8DF882-5FA2-419A-9F95-EB94969C2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35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Picture 4" descr="https://www.lib.ncsu.edu/sites/default/files/files/images/IMG_5060.jpg">
            <a:extLst>
              <a:ext uri="{FF2B5EF4-FFF2-40B4-BE49-F238E27FC236}">
                <a16:creationId xmlns:a16="http://schemas.microsoft.com/office/drawing/2014/main" id="{79754E3A-97CA-4C31-9E79-A79CB3761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4" r="19308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0B3B1B16-E4E7-44F4-98C7-F94735D7FCBC" descr="0B3B1B16-E4E7-44F4-98C7-F94735D7FCBC">
            <a:extLst>
              <a:ext uri="{FF2B5EF4-FFF2-40B4-BE49-F238E27FC236}">
                <a16:creationId xmlns:a16="http://schemas.microsoft.com/office/drawing/2014/main" id="{D85D598C-ED36-4CB7-B7D0-DAF59D4B4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2" r="-2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221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36852-3F9A-47AF-A898-00EF2E05D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8992" y="660123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About me</a:t>
            </a:r>
          </a:p>
          <a:p>
            <a:r>
              <a:rPr lang="en-GB" dirty="0"/>
              <a:t>Why Star Wars</a:t>
            </a:r>
          </a:p>
          <a:p>
            <a:r>
              <a:rPr lang="en-GB" dirty="0"/>
              <a:t>Themes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Education and quests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Equality, Diversity and inclusion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Tech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Communications</a:t>
            </a:r>
          </a:p>
          <a:p>
            <a:r>
              <a:rPr lang="en-GB" dirty="0"/>
              <a:t>Where did Star Wars get it wrong?</a:t>
            </a:r>
          </a:p>
          <a:p>
            <a:pPr lvl="1"/>
            <a:r>
              <a:rPr lang="en-GB" sz="2000" dirty="0"/>
              <a:t>Libraries</a:t>
            </a:r>
          </a:p>
          <a:p>
            <a:pPr lvl="1"/>
            <a:r>
              <a:rPr lang="en-GB" sz="2000" dirty="0"/>
              <a:t>AI and big data</a:t>
            </a:r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86002-8C79-4550-8A0D-3A15534E4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1408" y="660123"/>
            <a:ext cx="5181600" cy="541268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What are the big questions for academic libraries in the future?</a:t>
            </a:r>
          </a:p>
          <a:p>
            <a:pPr lvl="1"/>
            <a:r>
              <a:rPr lang="en-GB" sz="1600" dirty="0"/>
              <a:t>What will we spend our money on?</a:t>
            </a:r>
          </a:p>
          <a:p>
            <a:pPr lvl="1"/>
            <a:r>
              <a:rPr lang="en-GB" sz="1600" dirty="0"/>
              <a:t>Where will digitisation take libraries?</a:t>
            </a:r>
          </a:p>
          <a:p>
            <a:pPr lvl="1"/>
            <a:r>
              <a:rPr lang="en-GB" sz="1600" dirty="0"/>
              <a:t>What will entry level roles look like?</a:t>
            </a:r>
          </a:p>
          <a:p>
            <a:pPr lvl="1"/>
            <a:r>
              <a:rPr lang="en-GB" sz="1600" dirty="0"/>
              <a:t>Who will control curricula?</a:t>
            </a:r>
          </a:p>
          <a:p>
            <a:pPr lvl="1"/>
            <a:r>
              <a:rPr lang="en-GB" sz="1600" dirty="0"/>
              <a:t>Why will people come on campus?</a:t>
            </a:r>
          </a:p>
          <a:p>
            <a:pPr lvl="1"/>
            <a:r>
              <a:rPr lang="en-GB" sz="1600" dirty="0"/>
              <a:t>How social will social learning spaces be?</a:t>
            </a:r>
          </a:p>
          <a:p>
            <a:endParaRPr lang="en-GB" sz="2000" dirty="0"/>
          </a:p>
          <a:p>
            <a:r>
              <a:rPr lang="en-GB" dirty="0"/>
              <a:t>For Universities?</a:t>
            </a:r>
          </a:p>
          <a:p>
            <a:pPr lvl="1"/>
            <a:r>
              <a:rPr lang="en-GB" sz="1600" dirty="0"/>
              <a:t>How will university libraries support the next version of education? </a:t>
            </a:r>
          </a:p>
          <a:p>
            <a:pPr lvl="1"/>
            <a:r>
              <a:rPr lang="en-GB" sz="1600" dirty="0"/>
              <a:t>How will university libraries rise to the UN Sustainable Development Goals?</a:t>
            </a:r>
          </a:p>
          <a:p>
            <a:pPr lvl="1"/>
            <a:r>
              <a:rPr lang="en-GB" sz="1600" dirty="0"/>
              <a:t>How do libraries ensure the voices of their staff are heard and shape strategy at the right level in the university?</a:t>
            </a:r>
          </a:p>
          <a:p>
            <a:pPr lvl="1"/>
            <a:r>
              <a:rPr lang="en-GB" sz="1600" dirty="0"/>
              <a:t>Who has access? </a:t>
            </a:r>
          </a:p>
          <a:p>
            <a:pPr lvl="1"/>
            <a:r>
              <a:rPr lang="en-GB" sz="1600" dirty="0"/>
              <a:t>What will the goals of higher education be?</a:t>
            </a:r>
          </a:p>
          <a:p>
            <a:pPr lvl="1"/>
            <a:endParaRPr lang="en-GB" sz="12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699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40" name="Straight Connector 70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ED1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I love this picture of Luke Skywalker gazing off at the setting suns of  Tatooine. Knowing in his hea… | Star wars planets, Star wars questions,  Star wars wallpaper">
            <a:extLst>
              <a:ext uri="{FF2B5EF4-FFF2-40B4-BE49-F238E27FC236}">
                <a16:creationId xmlns:a16="http://schemas.microsoft.com/office/drawing/2014/main" id="{55F4F775-C0A1-47C0-91BB-9C71B6187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9449" y="629731"/>
            <a:ext cx="8413102" cy="55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9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6 Great Library Scenes in Film | Jedi, Star wars galaxies, Star wars">
            <a:extLst>
              <a:ext uri="{FF2B5EF4-FFF2-40B4-BE49-F238E27FC236}">
                <a16:creationId xmlns:a16="http://schemas.microsoft.com/office/drawing/2014/main" id="{775C8D5E-5CD7-405C-BFC7-27C4FCE9B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8" b="6889"/>
          <a:stretch/>
        </p:blipFill>
        <p:spPr bwMode="auto">
          <a:xfrm>
            <a:off x="109329" y="59454"/>
            <a:ext cx="11915924" cy="599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D52218-98A3-408C-8DC3-3CC67742009E}"/>
              </a:ext>
            </a:extLst>
          </p:cNvPr>
          <p:cNvSpPr txBox="1"/>
          <p:nvPr/>
        </p:nvSpPr>
        <p:spPr>
          <a:xfrm>
            <a:off x="1070113" y="5814212"/>
            <a:ext cx="10051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/>
              <a:t> </a:t>
            </a:r>
          </a:p>
          <a:p>
            <a:pPr fontAlgn="base"/>
            <a:r>
              <a:rPr lang="en-GB" dirty="0"/>
              <a:t>"</a:t>
            </a:r>
            <a:r>
              <a:rPr lang="en-GB" sz="3200" i="1" dirty="0"/>
              <a:t>If an item does not appear in our records, it does not exist.</a:t>
            </a:r>
            <a:r>
              <a:rPr lang="en-GB" sz="3200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24487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02D36-EDF9-421C-A1BA-1AE4F439E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050"/>
            <a:ext cx="10515600" cy="5767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 library contains multiple worlds, and as such when trying to replicate or transpose its meaning and function into a digital space, it’s almost functioning as a hypertext – both a consistently rewriteable, iterative thing, and a link to another world, if you like. This provides us the opportunity to reinvent and reconsider how learners interact with the space …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https://www.jisc.ac.uk/blog/rewriting-the-library-in-digital-space-23-feb-2021</a:t>
            </a:r>
            <a:r>
              <a:rPr lang="en-GB" dirty="0"/>
              <a:t> </a:t>
            </a:r>
          </a:p>
          <a:p>
            <a:pPr marL="0" indent="0" fontAlgn="base">
              <a:buNone/>
            </a:pPr>
            <a:endParaRPr lang="en-GB" dirty="0"/>
          </a:p>
          <a:p>
            <a:pPr marL="0" indent="0" fontAlgn="base">
              <a:buNone/>
            </a:pPr>
            <a:r>
              <a:rPr lang="en-GB" dirty="0"/>
              <a:t>David Parkes</a:t>
            </a:r>
          </a:p>
          <a:p>
            <a:pPr marL="0" indent="0" fontAlgn="base">
              <a:buNone/>
            </a:pPr>
            <a:r>
              <a:rPr lang="en-GB" dirty="0"/>
              <a:t>Director of library and learning services, De Montfort University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727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arbage Compactor 3263827 | Wookieepedia | Fandom">
            <a:extLst>
              <a:ext uri="{FF2B5EF4-FFF2-40B4-BE49-F238E27FC236}">
                <a16:creationId xmlns:a16="http://schemas.microsoft.com/office/drawing/2014/main" id="{1683B527-3691-400F-950C-BB05CD81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025"/>
            <a:ext cx="12192000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100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rt II: the Sets - Millennium Falcon Notes">
            <a:extLst>
              <a:ext uri="{FF2B5EF4-FFF2-40B4-BE49-F238E27FC236}">
                <a16:creationId xmlns:a16="http://schemas.microsoft.com/office/drawing/2014/main" id="{D699799D-0BEA-4FE6-AA8E-C91125AFB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1" r="-1" b="7225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913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36852-3F9A-47AF-A898-00EF2E05D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8992" y="660123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About me</a:t>
            </a:r>
          </a:p>
          <a:p>
            <a:r>
              <a:rPr lang="en-GB" dirty="0"/>
              <a:t>Why Star Wars</a:t>
            </a:r>
          </a:p>
          <a:p>
            <a:r>
              <a:rPr lang="en-GB" dirty="0"/>
              <a:t>Themes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Education and quests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Equality, Diversity and inclusion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Tech</a:t>
            </a:r>
          </a:p>
          <a:p>
            <a:pPr lvl="1">
              <a:lnSpc>
                <a:spcPct val="100000"/>
              </a:lnSpc>
            </a:pPr>
            <a:r>
              <a:rPr lang="en-GB" sz="2000" dirty="0"/>
              <a:t>Communications</a:t>
            </a:r>
          </a:p>
          <a:p>
            <a:r>
              <a:rPr lang="en-GB" dirty="0"/>
              <a:t>Where did Star Wars get it wrong?</a:t>
            </a:r>
          </a:p>
          <a:p>
            <a:pPr lvl="1"/>
            <a:r>
              <a:rPr lang="en-GB" sz="2000" dirty="0"/>
              <a:t>Libraries</a:t>
            </a:r>
          </a:p>
          <a:p>
            <a:pPr lvl="1"/>
            <a:r>
              <a:rPr lang="en-GB" sz="2000" dirty="0"/>
              <a:t>AI and big data</a:t>
            </a:r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086002-8C79-4550-8A0D-3A15534E4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1408" y="660123"/>
            <a:ext cx="5181600" cy="541268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What are the big questions for academic libraries in the future?</a:t>
            </a:r>
          </a:p>
          <a:p>
            <a:pPr lvl="1"/>
            <a:r>
              <a:rPr lang="en-GB" sz="1600" dirty="0"/>
              <a:t>What will we spend our money on?</a:t>
            </a:r>
          </a:p>
          <a:p>
            <a:pPr lvl="1"/>
            <a:r>
              <a:rPr lang="en-GB" sz="1600" dirty="0"/>
              <a:t>Where will digitisation take libraries?</a:t>
            </a:r>
          </a:p>
          <a:p>
            <a:pPr lvl="1"/>
            <a:r>
              <a:rPr lang="en-GB" sz="1600" dirty="0"/>
              <a:t>What will entry level roles look like?</a:t>
            </a:r>
          </a:p>
          <a:p>
            <a:pPr lvl="1"/>
            <a:r>
              <a:rPr lang="en-GB" sz="1600" dirty="0"/>
              <a:t>Who will control curricula?</a:t>
            </a:r>
          </a:p>
          <a:p>
            <a:pPr lvl="1"/>
            <a:r>
              <a:rPr lang="en-GB" sz="1600" dirty="0"/>
              <a:t>Why will people come on campus?</a:t>
            </a:r>
          </a:p>
          <a:p>
            <a:pPr lvl="1"/>
            <a:r>
              <a:rPr lang="en-GB" sz="1600" dirty="0"/>
              <a:t>How social will social learning spaces be?</a:t>
            </a:r>
          </a:p>
          <a:p>
            <a:endParaRPr lang="en-GB" sz="2000" dirty="0"/>
          </a:p>
          <a:p>
            <a:r>
              <a:rPr lang="en-GB" dirty="0"/>
              <a:t>For Universities?</a:t>
            </a:r>
          </a:p>
          <a:p>
            <a:pPr lvl="1"/>
            <a:r>
              <a:rPr lang="en-GB" sz="1600" dirty="0"/>
              <a:t>How will university libraries support the next version of education? </a:t>
            </a:r>
          </a:p>
          <a:p>
            <a:pPr lvl="1"/>
            <a:r>
              <a:rPr lang="en-GB" sz="1600" dirty="0"/>
              <a:t>How will university libraries rise to the UN Sustainable Development Goals?</a:t>
            </a:r>
          </a:p>
          <a:p>
            <a:pPr lvl="1"/>
            <a:r>
              <a:rPr lang="en-GB" sz="1600" dirty="0"/>
              <a:t>How do libraries ensure the voices of their staff are heard and shape strategy at the right level in the university?</a:t>
            </a:r>
          </a:p>
          <a:p>
            <a:pPr lvl="1"/>
            <a:r>
              <a:rPr lang="en-GB" sz="1600" dirty="0"/>
              <a:t>Who has access? </a:t>
            </a:r>
          </a:p>
          <a:p>
            <a:pPr lvl="1"/>
            <a:r>
              <a:rPr lang="en-GB" sz="1600" dirty="0"/>
              <a:t>What will the goals of higher education be?</a:t>
            </a:r>
          </a:p>
          <a:p>
            <a:pPr lvl="1"/>
            <a:endParaRPr lang="en-GB" sz="12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858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029" name="Group 72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30" name="Freeform: Shape 74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1026" name="Picture 2" descr="Jedi training | Wookieepedia | Fandom">
            <a:extLst>
              <a:ext uri="{FF2B5EF4-FFF2-40B4-BE49-F238E27FC236}">
                <a16:creationId xmlns:a16="http://schemas.microsoft.com/office/drawing/2014/main" id="{7FCF5CDE-F5EA-48B6-91D4-A7C6686F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408" y="1365483"/>
            <a:ext cx="9677184" cy="4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9ECFCB-8ACB-43DD-A65E-01254134DF8F}"/>
              </a:ext>
            </a:extLst>
          </p:cNvPr>
          <p:cNvSpPr txBox="1"/>
          <p:nvPr/>
        </p:nvSpPr>
        <p:spPr>
          <a:xfrm>
            <a:off x="3773055" y="5780689"/>
            <a:ext cx="4614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Jedi Training Academy</a:t>
            </a:r>
          </a:p>
        </p:txBody>
      </p:sp>
    </p:spTree>
    <p:extLst>
      <p:ext uri="{BB962C8B-B14F-4D97-AF65-F5344CB8AC3E}">
        <p14:creationId xmlns:p14="http://schemas.microsoft.com/office/powerpoint/2010/main" val="2940423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1274" name="Picture 10" descr="Thandie Newton: 'Being the first dark-skinned woman in Star Wars is  great... and awful' | Thandie Newton | The Guardian">
            <a:extLst>
              <a:ext uri="{FF2B5EF4-FFF2-40B4-BE49-F238E27FC236}">
                <a16:creationId xmlns:a16="http://schemas.microsoft.com/office/drawing/2014/main" id="{AEBC525B-A121-49E2-A66F-4BE82C14C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0" r="15283" b="2"/>
          <a:stretch/>
        </p:blipFill>
        <p:spPr bwMode="auto">
          <a:xfrm>
            <a:off x="196731" y="170453"/>
            <a:ext cx="3794884" cy="651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tar Wars: 7 Black Characters You Should Know">
            <a:extLst>
              <a:ext uri="{FF2B5EF4-FFF2-40B4-BE49-F238E27FC236}">
                <a16:creationId xmlns:a16="http://schemas.microsoft.com/office/drawing/2014/main" id="{3FE4731E-1837-4695-A4E5-B18F49D9B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575"/>
          <a:stretch/>
        </p:blipFill>
        <p:spPr bwMode="auto">
          <a:xfrm>
            <a:off x="4184141" y="165371"/>
            <a:ext cx="3826711" cy="31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elly Marie Tran was barely in Star Wars: The Rise of Skywalker. Co-writer  blames CGI. - Vox">
            <a:extLst>
              <a:ext uri="{FF2B5EF4-FFF2-40B4-BE49-F238E27FC236}">
                <a16:creationId xmlns:a16="http://schemas.microsoft.com/office/drawing/2014/main" id="{2A00ECF2-237A-4C7A-8E98-6DB50D8AE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" r="2" b="13801"/>
          <a:stretch/>
        </p:blipFill>
        <p:spPr bwMode="auto">
          <a:xfrm>
            <a:off x="8193992" y="159910"/>
            <a:ext cx="3826711" cy="318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Actors John Boyega as Finn  and Oscar Isaac as Poe Dameron in Star Wars: The Rise of Skywalker.">
            <a:extLst>
              <a:ext uri="{FF2B5EF4-FFF2-40B4-BE49-F238E27FC236}">
                <a16:creationId xmlns:a16="http://schemas.microsoft.com/office/drawing/2014/main" id="{89F90A1D-2F14-4B8C-B9C0-8ECDBD049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r="18790" b="3"/>
          <a:stretch/>
        </p:blipFill>
        <p:spPr bwMode="auto">
          <a:xfrm>
            <a:off x="4184141" y="3512234"/>
            <a:ext cx="3826711" cy="31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tar Wars: 7 Black Characters You Should Know">
            <a:extLst>
              <a:ext uri="{FF2B5EF4-FFF2-40B4-BE49-F238E27FC236}">
                <a16:creationId xmlns:a16="http://schemas.microsoft.com/office/drawing/2014/main" id="{57503F2A-5F96-4110-97AC-30ECA07C5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" r="2" b="11931"/>
          <a:stretch/>
        </p:blipFill>
        <p:spPr bwMode="auto">
          <a:xfrm>
            <a:off x="8193992" y="3505966"/>
            <a:ext cx="3826711" cy="31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850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Yoda | Wookieepedia | Fandom">
            <a:extLst>
              <a:ext uri="{FF2B5EF4-FFF2-40B4-BE49-F238E27FC236}">
                <a16:creationId xmlns:a16="http://schemas.microsoft.com/office/drawing/2014/main" id="{16AEABEF-FB88-49D0-9E34-AD69CB2E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1313543"/>
            <a:ext cx="3517119" cy="422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[​IMG]">
            <a:extLst>
              <a:ext uri="{FF2B5EF4-FFF2-40B4-BE49-F238E27FC236}">
                <a16:creationId xmlns:a16="http://schemas.microsoft.com/office/drawing/2014/main" id="{4060AFA1-5954-4826-B239-921CB4955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r="6296" b="2"/>
          <a:stretch/>
        </p:blipFill>
        <p:spPr bwMode="auto">
          <a:xfrm>
            <a:off x="4310676" y="2098033"/>
            <a:ext cx="3537345" cy="265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Top 20 Sci-Fi Movie Villains | Emperor palpatine, Dark lord of the sith,  George lucas star wars">
            <a:extLst>
              <a:ext uri="{FF2B5EF4-FFF2-40B4-BE49-F238E27FC236}">
                <a16:creationId xmlns:a16="http://schemas.microsoft.com/office/drawing/2014/main" id="{0C327CA1-B2A2-4893-892D-E0ED7D912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r="14969" b="-1"/>
          <a:stretch/>
        </p:blipFill>
        <p:spPr bwMode="auto">
          <a:xfrm>
            <a:off x="8162336" y="1543378"/>
            <a:ext cx="3517120" cy="37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447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049355705E5043AA665D773BF027C4" ma:contentTypeVersion="13" ma:contentTypeDescription="Create a new document." ma:contentTypeScope="" ma:versionID="e957f62abd8e55e93f3868aa3fdecb10">
  <xsd:schema xmlns:xsd="http://www.w3.org/2001/XMLSchema" xmlns:xs="http://www.w3.org/2001/XMLSchema" xmlns:p="http://schemas.microsoft.com/office/2006/metadata/properties" xmlns:ns3="a66e3752-4aa3-4af4-8d54-93b9a2b7e731" xmlns:ns4="675568a3-0b8d-4b50-a03a-202b6419561d" targetNamespace="http://schemas.microsoft.com/office/2006/metadata/properties" ma:root="true" ma:fieldsID="902812d8e507836b15c41bf771381103" ns3:_="" ns4:_="">
    <xsd:import namespace="a66e3752-4aa3-4af4-8d54-93b9a2b7e731"/>
    <xsd:import namespace="675568a3-0b8d-4b50-a03a-202b6419561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6e3752-4aa3-4af4-8d54-93b9a2b7e7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5568a3-0b8d-4b50-a03a-202b6419561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A26CC7-682D-4781-AACA-122B2FDC20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6e3752-4aa3-4af4-8d54-93b9a2b7e731"/>
    <ds:schemaRef ds:uri="675568a3-0b8d-4b50-a03a-202b641956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CACD2C-DED1-4E2B-96EB-9DCFE62A8F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A99986-9E92-48AA-8D4D-A9454DB6A062}">
  <ds:schemaRefs>
    <ds:schemaRef ds:uri="a66e3752-4aa3-4af4-8d54-93b9a2b7e731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75568a3-0b8d-4b50-a03a-202b6419561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325</Words>
  <Application>Microsoft Office PowerPoint</Application>
  <PresentationFormat>Widescreen</PresentationFormat>
  <Paragraphs>67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Meiryo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 Wareing</dc:creator>
  <cp:lastModifiedBy>Shan Wareing</cp:lastModifiedBy>
  <cp:revision>1</cp:revision>
  <dcterms:created xsi:type="dcterms:W3CDTF">2021-03-28T18:15:51Z</dcterms:created>
  <dcterms:modified xsi:type="dcterms:W3CDTF">2021-03-30T09:10:19Z</dcterms:modified>
</cp:coreProperties>
</file>